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  /><Relationship Id="rId2" Type="http://schemas.openxmlformats.org/package/2006/relationships/metadata/thumbnail" Target="docProps/thumbnail.jpeg"  /><Relationship Id="rId3" Type="http://schemas.openxmlformats.org/package/2006/relationships/metadata/core-properties" Target="docProps/core.xml"  /><Relationship Id="rId4" Type="http://schemas.openxmlformats.org/officeDocument/2006/relationships/extended-properties" Target="docProps/app.xml"  /></Relationships>
</file>

<file path=ppt/presentation.xml><?xml version="1.0" encoding="utf-8"?>
<p:presentation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aveSubsetFonts="1">
  <p:sldMasterIdLst>
    <p:sldMasterId id="2147483660" r:id="rId1"/>
  </p:sldMasterIdLst>
  <p:notesMasterIdLst>
    <p:notesMasterId r:id="rId2"/>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 id="318" r:id="rId65"/>
    <p:sldId id="319" r:id="rId66"/>
    <p:sldId id="320" r:id="rId67"/>
    <p:sldId id="321" r:id="rId68"/>
    <p:sldId id="322" r:id="rId69"/>
    <p:sldId id="323" r:id="rId70"/>
    <p:sldId id="324" r:id="rId71"/>
    <p:sldId id="325" r:id="rId72"/>
    <p:sldId id="326" r:id="rId73"/>
    <p:sldId id="327" r:id="rId74"/>
    <p:sldId id="328" r:id="rId75"/>
    <p:sldId id="329" r:id="rId76"/>
    <p:sldId id="330" r:id="rId77"/>
    <p:sldId id="331" r:id="rId78"/>
    <p:sldId id="332" r:id="rId79"/>
    <p:sldId id="333" r:id="rId80"/>
    <p:sldId id="334" r:id="rId81"/>
    <p:sldId id="335" r:id="rId82"/>
    <p:sldId id="336" r:id="rId83"/>
    <p:sldId id="337" r:id="rId84"/>
    <p:sldId id="338" r:id="rId85"/>
    <p:sldId id="339" r:id="rId86"/>
    <p:sldId id="340" r:id="rId87"/>
    <p:sldId id="341" r:id="rId88"/>
    <p:sldId id="342" r:id="rId89"/>
    <p:sldId id="343" r:id="rId90"/>
    <p:sldId id="344" r:id="rId91"/>
    <p:sldId id="345" r:id="rId92"/>
    <p:sldId id="346" r:id="rId93"/>
    <p:sldId id="347" r:id="rId94"/>
    <p:sldId id="348" r:id="rId95"/>
    <p:sldId id="349" r:id="rId96"/>
    <p:sldId id="350" r:id="rId97"/>
    <p:sldId id="351" r:id="rId98"/>
    <p:sldId id="352" r:id="rId99"/>
    <p:sldId id="353" r:id="rId100"/>
    <p:sldId id="354" r:id="rId101"/>
    <p:sldId id="355" r:id="rId102"/>
    <p:sldId id="356" r:id="rId103"/>
    <p:sldId id="357" r:id="rId104"/>
    <p:sldId id="358" r:id="rId105"/>
    <p:sldId id="359" r:id="rId106"/>
    <p:sldId id="360" r:id="rId107"/>
    <p:sldId id="361" r:id="rId108"/>
    <p:sldId id="362" r:id="rId109"/>
    <p:sldId id="363" r:id="rId110"/>
    <p:sldId id="364" r:id="rId111"/>
    <p:sldId id="365" r:id="rId112"/>
    <p:sldId id="366" r:id="rId113"/>
    <p:sldId id="367" r:id="rId114"/>
    <p:sldId id="368" r:id="rId115"/>
    <p:sldId id="369" r:id="rId116"/>
    <p:sldId id="370" r:id="rId117"/>
    <p:sldId id="371" r:id="rId118"/>
    <p:sldId id="372" r:id="rId119"/>
    <p:sldId id="373" r:id="rId120"/>
    <p:sldId id="374" r:id="rId121"/>
    <p:sldId id="375" r:id="rId122"/>
    <p:sldId id="376" r:id="rId123"/>
    <p:sldId id="377" r:id="rId124"/>
    <p:sldId id="378" r:id="rId125"/>
    <p:sldId id="379" r:id="rId126"/>
    <p:sldId id="380" r:id="rId127"/>
    <p:sldId id="381" r:id="rId128"/>
    <p:sldId id="382" r:id="rId129"/>
    <p:sldId id="383" r:id="rId130"/>
    <p:sldId id="384" r:id="rId131"/>
    <p:sldId id="385" r:id="rId132"/>
    <p:sldId id="386" r:id="rId133"/>
    <p:sldId id="387" r:id="rId134"/>
    <p:sldId id="388" r:id="rId135"/>
    <p:sldId id="389" r:id="rId136"/>
    <p:sldId id="390" r:id="rId137"/>
    <p:sldId id="391" r:id="rId138"/>
    <p:sldId id="392" r:id="rId139"/>
    <p:sldId id="393" r:id="rId140"/>
    <p:sldId id="394" r:id="rId141"/>
    <p:sldId id="395" r:id="rId142"/>
    <p:sldId id="396" r:id="rId143"/>
    <p:sldId id="397" r:id="rId144"/>
    <p:sldId id="398" r:id="rId145"/>
    <p:sldId id="399" r:id="rId146"/>
    <p:sldId id="400" r:id="rId147"/>
    <p:sldId id="401" r:id="rId148"/>
    <p:sldId id="402" r:id="rId149"/>
    <p:sldId id="403" r:id="rId150"/>
    <p:sldId id="404" r:id="rId151"/>
    <p:sldId id="405" r:id="rId152"/>
    <p:sldId id="406" r:id="rId153"/>
    <p:sldId id="407" r:id="rId154"/>
    <p:sldId id="408" r:id="rId155"/>
    <p:sldId id="409" r:id="rId156"/>
    <p:sldId id="410" r:id="rId157"/>
    <p:sldId id="411" r:id="rId158"/>
    <p:sldId id="412" r:id="rId159"/>
    <p:sldId id="413" r:id="rId160"/>
    <p:sldId id="414" r:id="rId161"/>
    <p:sldId id="415" r:id="rId162"/>
    <p:sldId id="416" r:id="rId163"/>
    <p:sldId id="417" r:id="rId164"/>
    <p:sldId id="418" r:id="rId165"/>
    <p:sldId id="419" r:id="rId166"/>
    <p:sldId id="420" r:id="rId167"/>
    <p:sldId id="421" r:id="rId168"/>
    <p:sldId id="422" r:id="rId169"/>
    <p:sldId id="423" r:id="rId170"/>
    <p:sldId id="424" r:id="rId171"/>
    <p:sldId id="425" r:id="rId172"/>
    <p:sldId id="426" r:id="rId173"/>
    <p:sldId id="427" r:id="rId174"/>
    <p:sldId id="428" r:id="rId175"/>
    <p:sldId id="429" r:id="rId176"/>
    <p:sldId id="430" r:id="rId177"/>
    <p:sldId id="431" r:id="rId178"/>
    <p:sldId id="432" r:id="rId179"/>
    <p:sldId id="433" r:id="rId180"/>
    <p:sldId id="434" r:id="rId181"/>
    <p:sldId id="435" r:id="rId182"/>
    <p:sldId id="436" r:id="rId183"/>
    <p:sldId id="437" r:id="rId184"/>
    <p:sldId id="438" r:id="rId185"/>
    <p:sldId id="439" r:id="rId186"/>
    <p:sldId id="440" r:id="rId187"/>
    <p:sldId id="441" r:id="rId188"/>
    <p:sldId id="442" r:id="rId189"/>
    <p:sldId id="443" r:id="rId190"/>
    <p:sldId id="444" r:id="rId191"/>
    <p:sldId id="445" r:id="rId192"/>
    <p:sldId id="446" r:id="rId193"/>
    <p:sldId id="447" r:id="rId194"/>
    <p:sldId id="448" r:id="rId195"/>
    <p:sldId id="449" r:id="rId196"/>
    <p:sldId id="450" r:id="rId197"/>
    <p:sldId id="451" r:id="rId198"/>
    <p:sldId id="452" r:id="rId199"/>
    <p:sldId id="453" r:id="rId200"/>
    <p:sldId id="454" r:id="rId201"/>
    <p:sldId id="455" r:id="rId202"/>
    <p:sldId id="456" r:id="rId203"/>
    <p:sldId id="457" r:id="rId204"/>
    <p:sldId id="458" r:id="rId205"/>
    <p:sldId id="459" r:id="rId206"/>
    <p:sldId id="460" r:id="rId207"/>
    <p:sldId id="461" r:id="rId208"/>
    <p:sldId id="462" r:id="rId209"/>
    <p:sldId id="463" r:id="rId210"/>
    <p:sldId id="464" r:id="rId211"/>
    <p:sldId id="465" r:id="rId212"/>
    <p:sldId id="466" r:id="rId213"/>
    <p:sldId id="467" r:id="rId214"/>
    <p:sldId id="468" r:id="rId215"/>
    <p:sldId id="469" r:id="rId216"/>
    <p:sldId id="470" r:id="rId217"/>
    <p:sldId id="471" r:id="rId218"/>
    <p:sldId id="472" r:id="rId219"/>
    <p:sldId id="473" r:id="rId220"/>
    <p:sldId id="474" r:id="rId221"/>
    <p:sldId id="475" r:id="rId222"/>
    <p:sldId id="476" r:id="rId223"/>
    <p:sldId id="477" r:id="rId224"/>
    <p:sldId id="478" r:id="rId225"/>
    <p:sldId id="479" r:id="rId226"/>
    <p:sldId id="480" r:id="rId227"/>
    <p:sldId id="481" r:id="rId228"/>
    <p:sldId id="482" r:id="rId229"/>
    <p:sldId id="483" r:id="rId230"/>
    <p:sldId id="484" r:id="rId231"/>
    <p:sldId id="485" r:id="rId232"/>
    <p:sldId id="486" r:id="rId233"/>
    <p:sldId id="487" r:id="rId234"/>
    <p:sldId id="488" r:id="rId235"/>
    <p:sldId id="489" r:id="rId236"/>
    <p:sldId id="490" r:id="rId237"/>
    <p:sldId id="491" r:id="rId238"/>
    <p:sldId id="492" r:id="rId239"/>
    <p:sldId id="493" r:id="rId240"/>
    <p:sldId id="494" r:id="rId241"/>
    <p:sldId id="495" r:id="rId242"/>
    <p:sldId id="496" r:id="rId243"/>
    <p:sldId id="497" r:id="rId244"/>
    <p:sldId id="498" r:id="rId245"/>
    <p:sldId id="499" r:id="rId246"/>
    <p:sldId id="500" r:id="rId247"/>
    <p:sldId id="501" r:id="rId248"/>
    <p:sldId id="502" r:id="rId249"/>
    <p:sldId id="503" r:id="rId250"/>
    <p:sldId id="504" r:id="rId251"/>
    <p:sldId id="505" r:id="rId252"/>
    <p:sldId id="506" r:id="rId253"/>
    <p:sldId id="507" r:id="rId254"/>
    <p:sldId id="508" r:id="rId255"/>
    <p:sldId id="509" r:id="rId256"/>
    <p:sldId id="510" r:id="rId257"/>
    <p:sldId id="511" r:id="rId258"/>
    <p:sldId id="512" r:id="rId259"/>
    <p:sldId id="513" r:id="rId260"/>
    <p:sldId id="514" r:id="rId261"/>
    <p:sldId id="515" r:id="rId262"/>
    <p:sldId id="516" r:id="rId263"/>
    <p:sldId id="517" r:id="rId264"/>
    <p:sldId id="518" r:id="rId265"/>
    <p:sldId id="519" r:id="rId266"/>
    <p:sldId id="520" r:id="rId267"/>
    <p:sldId id="521" r:id="rId268"/>
    <p:sldId id="522" r:id="rId269"/>
    <p:sldId id="523" r:id="rId270"/>
    <p:sldId id="524" r:id="rId271"/>
    <p:sldId id="525" r:id="rId272"/>
    <p:sldId id="526" r:id="rId273"/>
    <p:sldId id="527" r:id="rId274"/>
    <p:sldId id="528" r:id="rId275"/>
    <p:sldId id="529" r:id="rId276"/>
    <p:sldId id="530" r:id="rId277"/>
    <p:sldId id="531" r:id="rId278"/>
    <p:sldId id="532" r:id="rId279"/>
    <p:sldId id="533" r:id="rId280"/>
    <p:sldId id="534" r:id="rId281"/>
    <p:sldId id="535" r:id="rId282"/>
    <p:sldId id="536" r:id="rId283"/>
    <p:sldId id="537" r:id="rId284"/>
    <p:sldId id="538" r:id="rId285"/>
    <p:sldId id="539" r:id="rId286"/>
    <p:sldId id="540" r:id="rId287"/>
    <p:sldId id="541" r:id="rId288"/>
    <p:sldId id="542" r:id="rId289"/>
    <p:sldId id="543" r:id="rId290"/>
    <p:sldId id="544" r:id="rId291"/>
    <p:sldId id="545" r:id="rId292"/>
    <p:sldId id="546" r:id="rId293"/>
    <p:sldId id="547" r:id="rId294"/>
    <p:sldId id="548" r:id="rId295"/>
    <p:sldId id="549" r:id="rId296"/>
    <p:sldId id="550" r:id="rId297"/>
    <p:sldId id="551" r:id="rId298"/>
    <p:sldId id="552" r:id="rId299"/>
  </p:sldIdLst>
  <p:sldSz cx="9144000" cy="6858000" type="screen4x3"/>
  <p:notesSz cx="6858000" cy="9144000"/>
  <p:defaultTextStyle>
    <a:defPPr>
      <a:defRPr lang="ms"/>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presentation>
</file>

<file path=ppt/presProps.xml><?xml version="1.0" encoding="utf-8"?>
<p:presentationP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showPr showNarration="1">
    <p:present/>
    <p:sldAll/>
    <p:penClr>
      <a:prstClr val="red"/>
    </p:penClr>
    <p:extLst>
      <p:ext uri="{2FDB2607-1784-4EEB-B798-7EB5836EED8A}">
        <p14:showMediaCtrls xmlns:p14="http://schemas.microsoft.com/office/powerpoint/2010/main" val="1"/>
      </p:ext>
    </p:extLst>
  </p:showPr>
</p:presentationPr>
</file>

<file path=ppt/tableStyles.xml><?xml version="1.0" encoding="utf-8"?>
<a:tblStyleLst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p="http://schemas.openxmlformats.org/presentationml/2006/main" def="{5C22544A-7EE6-4342-B048-85BDC9FD1C3A}"/>
</file>

<file path=ppt/viewProps.xml><?xml version="1.0" encoding="utf-8"?>
<p:viewP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lastView="sldSorterView">
  <p:normalViewPr>
    <p:restoredLeft sz="15620"/>
    <p:restoredTop sz="94660"/>
  </p:normalViewPr>
  <p:slideViewPr>
    <p:cSldViewPr>
      <p:cViewPr varScale="1">
        <p:scale>
          <a:sx n="100" d="100"/>
          <a:sy n="100" d="100"/>
        </p:scale>
        <p:origin x="552" y="48"/>
      </p:cViewPr>
      <p:guideLst>
        <p:guide orient="horz" pos="2159"/>
        <p:guide pos="2879"/>
      </p:guideLst>
    </p:cSldViewPr>
  </p:slid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  /><Relationship Id="rId10" Type="http://schemas.openxmlformats.org/officeDocument/2006/relationships/slide" Target="slides/slide8.xml"  /><Relationship Id="rId100" Type="http://schemas.openxmlformats.org/officeDocument/2006/relationships/slide" Target="slides/slide98.xml"  /><Relationship Id="rId101" Type="http://schemas.openxmlformats.org/officeDocument/2006/relationships/slide" Target="slides/slide99.xml"  /><Relationship Id="rId102" Type="http://schemas.openxmlformats.org/officeDocument/2006/relationships/slide" Target="slides/slide100.xml"  /><Relationship Id="rId103" Type="http://schemas.openxmlformats.org/officeDocument/2006/relationships/slide" Target="slides/slide101.xml"  /><Relationship Id="rId104" Type="http://schemas.openxmlformats.org/officeDocument/2006/relationships/slide" Target="slides/slide102.xml"  /><Relationship Id="rId105" Type="http://schemas.openxmlformats.org/officeDocument/2006/relationships/slide" Target="slides/slide103.xml"  /><Relationship Id="rId106" Type="http://schemas.openxmlformats.org/officeDocument/2006/relationships/slide" Target="slides/slide104.xml"  /><Relationship Id="rId107" Type="http://schemas.openxmlformats.org/officeDocument/2006/relationships/slide" Target="slides/slide105.xml"  /><Relationship Id="rId108" Type="http://schemas.openxmlformats.org/officeDocument/2006/relationships/slide" Target="slides/slide106.xml"  /><Relationship Id="rId109" Type="http://schemas.openxmlformats.org/officeDocument/2006/relationships/slide" Target="slides/slide107.xml"  /><Relationship Id="rId11" Type="http://schemas.openxmlformats.org/officeDocument/2006/relationships/slide" Target="slides/slide9.xml"  /><Relationship Id="rId110" Type="http://schemas.openxmlformats.org/officeDocument/2006/relationships/slide" Target="slides/slide108.xml"  /><Relationship Id="rId111" Type="http://schemas.openxmlformats.org/officeDocument/2006/relationships/slide" Target="slides/slide109.xml"  /><Relationship Id="rId112" Type="http://schemas.openxmlformats.org/officeDocument/2006/relationships/slide" Target="slides/slide110.xml"  /><Relationship Id="rId113" Type="http://schemas.openxmlformats.org/officeDocument/2006/relationships/slide" Target="slides/slide111.xml"  /><Relationship Id="rId114" Type="http://schemas.openxmlformats.org/officeDocument/2006/relationships/slide" Target="slides/slide112.xml"  /><Relationship Id="rId115" Type="http://schemas.openxmlformats.org/officeDocument/2006/relationships/slide" Target="slides/slide113.xml"  /><Relationship Id="rId116" Type="http://schemas.openxmlformats.org/officeDocument/2006/relationships/slide" Target="slides/slide114.xml"  /><Relationship Id="rId117" Type="http://schemas.openxmlformats.org/officeDocument/2006/relationships/slide" Target="slides/slide115.xml"  /><Relationship Id="rId118" Type="http://schemas.openxmlformats.org/officeDocument/2006/relationships/slide" Target="slides/slide116.xml"  /><Relationship Id="rId119" Type="http://schemas.openxmlformats.org/officeDocument/2006/relationships/slide" Target="slides/slide117.xml"  /><Relationship Id="rId12" Type="http://schemas.openxmlformats.org/officeDocument/2006/relationships/slide" Target="slides/slide10.xml"  /><Relationship Id="rId120" Type="http://schemas.openxmlformats.org/officeDocument/2006/relationships/slide" Target="slides/slide118.xml"  /><Relationship Id="rId121" Type="http://schemas.openxmlformats.org/officeDocument/2006/relationships/slide" Target="slides/slide119.xml"  /><Relationship Id="rId122" Type="http://schemas.openxmlformats.org/officeDocument/2006/relationships/slide" Target="slides/slide120.xml"  /><Relationship Id="rId123" Type="http://schemas.openxmlformats.org/officeDocument/2006/relationships/slide" Target="slides/slide121.xml"  /><Relationship Id="rId124" Type="http://schemas.openxmlformats.org/officeDocument/2006/relationships/slide" Target="slides/slide122.xml"  /><Relationship Id="rId125" Type="http://schemas.openxmlformats.org/officeDocument/2006/relationships/slide" Target="slides/slide123.xml"  /><Relationship Id="rId126" Type="http://schemas.openxmlformats.org/officeDocument/2006/relationships/slide" Target="slides/slide124.xml"  /><Relationship Id="rId127" Type="http://schemas.openxmlformats.org/officeDocument/2006/relationships/slide" Target="slides/slide125.xml"  /><Relationship Id="rId128" Type="http://schemas.openxmlformats.org/officeDocument/2006/relationships/slide" Target="slides/slide126.xml"  /><Relationship Id="rId129" Type="http://schemas.openxmlformats.org/officeDocument/2006/relationships/slide" Target="slides/slide127.xml"  /><Relationship Id="rId13" Type="http://schemas.openxmlformats.org/officeDocument/2006/relationships/slide" Target="slides/slide11.xml"  /><Relationship Id="rId130" Type="http://schemas.openxmlformats.org/officeDocument/2006/relationships/slide" Target="slides/slide128.xml"  /><Relationship Id="rId131" Type="http://schemas.openxmlformats.org/officeDocument/2006/relationships/slide" Target="slides/slide129.xml"  /><Relationship Id="rId132" Type="http://schemas.openxmlformats.org/officeDocument/2006/relationships/slide" Target="slides/slide130.xml"  /><Relationship Id="rId133" Type="http://schemas.openxmlformats.org/officeDocument/2006/relationships/slide" Target="slides/slide131.xml"  /><Relationship Id="rId134" Type="http://schemas.openxmlformats.org/officeDocument/2006/relationships/slide" Target="slides/slide132.xml"  /><Relationship Id="rId135" Type="http://schemas.openxmlformats.org/officeDocument/2006/relationships/slide" Target="slides/slide133.xml"  /><Relationship Id="rId136" Type="http://schemas.openxmlformats.org/officeDocument/2006/relationships/slide" Target="slides/slide134.xml"  /><Relationship Id="rId137" Type="http://schemas.openxmlformats.org/officeDocument/2006/relationships/slide" Target="slides/slide135.xml"  /><Relationship Id="rId138" Type="http://schemas.openxmlformats.org/officeDocument/2006/relationships/slide" Target="slides/slide136.xml"  /><Relationship Id="rId139" Type="http://schemas.openxmlformats.org/officeDocument/2006/relationships/slide" Target="slides/slide137.xml"  /><Relationship Id="rId14" Type="http://schemas.openxmlformats.org/officeDocument/2006/relationships/slide" Target="slides/slide12.xml"  /><Relationship Id="rId140" Type="http://schemas.openxmlformats.org/officeDocument/2006/relationships/slide" Target="slides/slide138.xml"  /><Relationship Id="rId141" Type="http://schemas.openxmlformats.org/officeDocument/2006/relationships/slide" Target="slides/slide139.xml"  /><Relationship Id="rId142" Type="http://schemas.openxmlformats.org/officeDocument/2006/relationships/slide" Target="slides/slide140.xml"  /><Relationship Id="rId143" Type="http://schemas.openxmlformats.org/officeDocument/2006/relationships/slide" Target="slides/slide141.xml"  /><Relationship Id="rId144" Type="http://schemas.openxmlformats.org/officeDocument/2006/relationships/slide" Target="slides/slide142.xml"  /><Relationship Id="rId145" Type="http://schemas.openxmlformats.org/officeDocument/2006/relationships/slide" Target="slides/slide143.xml"  /><Relationship Id="rId146" Type="http://schemas.openxmlformats.org/officeDocument/2006/relationships/slide" Target="slides/slide144.xml"  /><Relationship Id="rId147" Type="http://schemas.openxmlformats.org/officeDocument/2006/relationships/slide" Target="slides/slide145.xml"  /><Relationship Id="rId148" Type="http://schemas.openxmlformats.org/officeDocument/2006/relationships/slide" Target="slides/slide146.xml"  /><Relationship Id="rId149" Type="http://schemas.openxmlformats.org/officeDocument/2006/relationships/slide" Target="slides/slide147.xml"  /><Relationship Id="rId15" Type="http://schemas.openxmlformats.org/officeDocument/2006/relationships/slide" Target="slides/slide13.xml"  /><Relationship Id="rId150" Type="http://schemas.openxmlformats.org/officeDocument/2006/relationships/slide" Target="slides/slide148.xml"  /><Relationship Id="rId151" Type="http://schemas.openxmlformats.org/officeDocument/2006/relationships/slide" Target="slides/slide149.xml"  /><Relationship Id="rId152" Type="http://schemas.openxmlformats.org/officeDocument/2006/relationships/slide" Target="slides/slide150.xml"  /><Relationship Id="rId153" Type="http://schemas.openxmlformats.org/officeDocument/2006/relationships/slide" Target="slides/slide151.xml"  /><Relationship Id="rId154" Type="http://schemas.openxmlformats.org/officeDocument/2006/relationships/slide" Target="slides/slide152.xml"  /><Relationship Id="rId155" Type="http://schemas.openxmlformats.org/officeDocument/2006/relationships/slide" Target="slides/slide153.xml"  /><Relationship Id="rId156" Type="http://schemas.openxmlformats.org/officeDocument/2006/relationships/slide" Target="slides/slide154.xml"  /><Relationship Id="rId157" Type="http://schemas.openxmlformats.org/officeDocument/2006/relationships/slide" Target="slides/slide155.xml"  /><Relationship Id="rId158" Type="http://schemas.openxmlformats.org/officeDocument/2006/relationships/slide" Target="slides/slide156.xml"  /><Relationship Id="rId159" Type="http://schemas.openxmlformats.org/officeDocument/2006/relationships/slide" Target="slides/slide157.xml"  /><Relationship Id="rId16" Type="http://schemas.openxmlformats.org/officeDocument/2006/relationships/slide" Target="slides/slide14.xml"  /><Relationship Id="rId160" Type="http://schemas.openxmlformats.org/officeDocument/2006/relationships/slide" Target="slides/slide158.xml"  /><Relationship Id="rId161" Type="http://schemas.openxmlformats.org/officeDocument/2006/relationships/slide" Target="slides/slide159.xml"  /><Relationship Id="rId162" Type="http://schemas.openxmlformats.org/officeDocument/2006/relationships/slide" Target="slides/slide160.xml"  /><Relationship Id="rId163" Type="http://schemas.openxmlformats.org/officeDocument/2006/relationships/slide" Target="slides/slide161.xml"  /><Relationship Id="rId164" Type="http://schemas.openxmlformats.org/officeDocument/2006/relationships/slide" Target="slides/slide162.xml"  /><Relationship Id="rId165" Type="http://schemas.openxmlformats.org/officeDocument/2006/relationships/slide" Target="slides/slide163.xml"  /><Relationship Id="rId166" Type="http://schemas.openxmlformats.org/officeDocument/2006/relationships/slide" Target="slides/slide164.xml"  /><Relationship Id="rId167" Type="http://schemas.openxmlformats.org/officeDocument/2006/relationships/slide" Target="slides/slide165.xml"  /><Relationship Id="rId168" Type="http://schemas.openxmlformats.org/officeDocument/2006/relationships/slide" Target="slides/slide166.xml"  /><Relationship Id="rId169" Type="http://schemas.openxmlformats.org/officeDocument/2006/relationships/slide" Target="slides/slide167.xml"  /><Relationship Id="rId17" Type="http://schemas.openxmlformats.org/officeDocument/2006/relationships/slide" Target="slides/slide15.xml"  /><Relationship Id="rId170" Type="http://schemas.openxmlformats.org/officeDocument/2006/relationships/slide" Target="slides/slide168.xml"  /><Relationship Id="rId171" Type="http://schemas.openxmlformats.org/officeDocument/2006/relationships/slide" Target="slides/slide169.xml"  /><Relationship Id="rId172" Type="http://schemas.openxmlformats.org/officeDocument/2006/relationships/slide" Target="slides/slide170.xml"  /><Relationship Id="rId173" Type="http://schemas.openxmlformats.org/officeDocument/2006/relationships/slide" Target="slides/slide171.xml"  /><Relationship Id="rId174" Type="http://schemas.openxmlformats.org/officeDocument/2006/relationships/slide" Target="slides/slide172.xml"  /><Relationship Id="rId175" Type="http://schemas.openxmlformats.org/officeDocument/2006/relationships/slide" Target="slides/slide173.xml"  /><Relationship Id="rId176" Type="http://schemas.openxmlformats.org/officeDocument/2006/relationships/slide" Target="slides/slide174.xml"  /><Relationship Id="rId177" Type="http://schemas.openxmlformats.org/officeDocument/2006/relationships/slide" Target="slides/slide175.xml"  /><Relationship Id="rId178" Type="http://schemas.openxmlformats.org/officeDocument/2006/relationships/slide" Target="slides/slide176.xml"  /><Relationship Id="rId179" Type="http://schemas.openxmlformats.org/officeDocument/2006/relationships/slide" Target="slides/slide177.xml"  /><Relationship Id="rId18" Type="http://schemas.openxmlformats.org/officeDocument/2006/relationships/slide" Target="slides/slide16.xml"  /><Relationship Id="rId180" Type="http://schemas.openxmlformats.org/officeDocument/2006/relationships/slide" Target="slides/slide178.xml"  /><Relationship Id="rId181" Type="http://schemas.openxmlformats.org/officeDocument/2006/relationships/slide" Target="slides/slide179.xml"  /><Relationship Id="rId182" Type="http://schemas.openxmlformats.org/officeDocument/2006/relationships/slide" Target="slides/slide180.xml"  /><Relationship Id="rId183" Type="http://schemas.openxmlformats.org/officeDocument/2006/relationships/slide" Target="slides/slide181.xml"  /><Relationship Id="rId184" Type="http://schemas.openxmlformats.org/officeDocument/2006/relationships/slide" Target="slides/slide182.xml"  /><Relationship Id="rId185" Type="http://schemas.openxmlformats.org/officeDocument/2006/relationships/slide" Target="slides/slide183.xml"  /><Relationship Id="rId186" Type="http://schemas.openxmlformats.org/officeDocument/2006/relationships/slide" Target="slides/slide184.xml"  /><Relationship Id="rId187" Type="http://schemas.openxmlformats.org/officeDocument/2006/relationships/slide" Target="slides/slide185.xml"  /><Relationship Id="rId188" Type="http://schemas.openxmlformats.org/officeDocument/2006/relationships/slide" Target="slides/slide186.xml"  /><Relationship Id="rId189" Type="http://schemas.openxmlformats.org/officeDocument/2006/relationships/slide" Target="slides/slide187.xml"  /><Relationship Id="rId19" Type="http://schemas.openxmlformats.org/officeDocument/2006/relationships/slide" Target="slides/slide17.xml"  /><Relationship Id="rId190" Type="http://schemas.openxmlformats.org/officeDocument/2006/relationships/slide" Target="slides/slide188.xml"  /><Relationship Id="rId191" Type="http://schemas.openxmlformats.org/officeDocument/2006/relationships/slide" Target="slides/slide189.xml"  /><Relationship Id="rId192" Type="http://schemas.openxmlformats.org/officeDocument/2006/relationships/slide" Target="slides/slide190.xml"  /><Relationship Id="rId193" Type="http://schemas.openxmlformats.org/officeDocument/2006/relationships/slide" Target="slides/slide191.xml"  /><Relationship Id="rId194" Type="http://schemas.openxmlformats.org/officeDocument/2006/relationships/slide" Target="slides/slide192.xml"  /><Relationship Id="rId195" Type="http://schemas.openxmlformats.org/officeDocument/2006/relationships/slide" Target="slides/slide193.xml"  /><Relationship Id="rId196" Type="http://schemas.openxmlformats.org/officeDocument/2006/relationships/slide" Target="slides/slide194.xml"  /><Relationship Id="rId197" Type="http://schemas.openxmlformats.org/officeDocument/2006/relationships/slide" Target="slides/slide195.xml"  /><Relationship Id="rId198" Type="http://schemas.openxmlformats.org/officeDocument/2006/relationships/slide" Target="slides/slide196.xml"  /><Relationship Id="rId199" Type="http://schemas.openxmlformats.org/officeDocument/2006/relationships/slide" Target="slides/slide197.xml"  /><Relationship Id="rId2" Type="http://schemas.openxmlformats.org/officeDocument/2006/relationships/notesMaster" Target="notesMasters/notesMaster1.xml"  /><Relationship Id="rId20" Type="http://schemas.openxmlformats.org/officeDocument/2006/relationships/slide" Target="slides/slide18.xml"  /><Relationship Id="rId200" Type="http://schemas.openxmlformats.org/officeDocument/2006/relationships/slide" Target="slides/slide198.xml"  /><Relationship Id="rId201" Type="http://schemas.openxmlformats.org/officeDocument/2006/relationships/slide" Target="slides/slide199.xml"  /><Relationship Id="rId202" Type="http://schemas.openxmlformats.org/officeDocument/2006/relationships/slide" Target="slides/slide200.xml"  /><Relationship Id="rId203" Type="http://schemas.openxmlformats.org/officeDocument/2006/relationships/slide" Target="slides/slide201.xml"  /><Relationship Id="rId204" Type="http://schemas.openxmlformats.org/officeDocument/2006/relationships/slide" Target="slides/slide202.xml"  /><Relationship Id="rId205" Type="http://schemas.openxmlformats.org/officeDocument/2006/relationships/slide" Target="slides/slide203.xml"  /><Relationship Id="rId206" Type="http://schemas.openxmlformats.org/officeDocument/2006/relationships/slide" Target="slides/slide204.xml"  /><Relationship Id="rId207" Type="http://schemas.openxmlformats.org/officeDocument/2006/relationships/slide" Target="slides/slide205.xml"  /><Relationship Id="rId208" Type="http://schemas.openxmlformats.org/officeDocument/2006/relationships/slide" Target="slides/slide206.xml"  /><Relationship Id="rId209" Type="http://schemas.openxmlformats.org/officeDocument/2006/relationships/slide" Target="slides/slide207.xml"  /><Relationship Id="rId21" Type="http://schemas.openxmlformats.org/officeDocument/2006/relationships/slide" Target="slides/slide19.xml"  /><Relationship Id="rId210" Type="http://schemas.openxmlformats.org/officeDocument/2006/relationships/slide" Target="slides/slide208.xml"  /><Relationship Id="rId211" Type="http://schemas.openxmlformats.org/officeDocument/2006/relationships/slide" Target="slides/slide209.xml"  /><Relationship Id="rId212" Type="http://schemas.openxmlformats.org/officeDocument/2006/relationships/slide" Target="slides/slide210.xml"  /><Relationship Id="rId213" Type="http://schemas.openxmlformats.org/officeDocument/2006/relationships/slide" Target="slides/slide211.xml"  /><Relationship Id="rId214" Type="http://schemas.openxmlformats.org/officeDocument/2006/relationships/slide" Target="slides/slide212.xml"  /><Relationship Id="rId215" Type="http://schemas.openxmlformats.org/officeDocument/2006/relationships/slide" Target="slides/slide213.xml"  /><Relationship Id="rId216" Type="http://schemas.openxmlformats.org/officeDocument/2006/relationships/slide" Target="slides/slide214.xml"  /><Relationship Id="rId217" Type="http://schemas.openxmlformats.org/officeDocument/2006/relationships/slide" Target="slides/slide215.xml"  /><Relationship Id="rId218" Type="http://schemas.openxmlformats.org/officeDocument/2006/relationships/slide" Target="slides/slide216.xml"  /><Relationship Id="rId219" Type="http://schemas.openxmlformats.org/officeDocument/2006/relationships/slide" Target="slides/slide217.xml"  /><Relationship Id="rId22" Type="http://schemas.openxmlformats.org/officeDocument/2006/relationships/slide" Target="slides/slide20.xml"  /><Relationship Id="rId220" Type="http://schemas.openxmlformats.org/officeDocument/2006/relationships/slide" Target="slides/slide218.xml"  /><Relationship Id="rId221" Type="http://schemas.openxmlformats.org/officeDocument/2006/relationships/slide" Target="slides/slide219.xml"  /><Relationship Id="rId222" Type="http://schemas.openxmlformats.org/officeDocument/2006/relationships/slide" Target="slides/slide220.xml"  /><Relationship Id="rId223" Type="http://schemas.openxmlformats.org/officeDocument/2006/relationships/slide" Target="slides/slide221.xml"  /><Relationship Id="rId224" Type="http://schemas.openxmlformats.org/officeDocument/2006/relationships/slide" Target="slides/slide222.xml"  /><Relationship Id="rId225" Type="http://schemas.openxmlformats.org/officeDocument/2006/relationships/slide" Target="slides/slide223.xml"  /><Relationship Id="rId226" Type="http://schemas.openxmlformats.org/officeDocument/2006/relationships/slide" Target="slides/slide224.xml"  /><Relationship Id="rId227" Type="http://schemas.openxmlformats.org/officeDocument/2006/relationships/slide" Target="slides/slide225.xml"  /><Relationship Id="rId228" Type="http://schemas.openxmlformats.org/officeDocument/2006/relationships/slide" Target="slides/slide226.xml"  /><Relationship Id="rId229" Type="http://schemas.openxmlformats.org/officeDocument/2006/relationships/slide" Target="slides/slide227.xml"  /><Relationship Id="rId23" Type="http://schemas.openxmlformats.org/officeDocument/2006/relationships/slide" Target="slides/slide21.xml"  /><Relationship Id="rId230" Type="http://schemas.openxmlformats.org/officeDocument/2006/relationships/slide" Target="slides/slide228.xml"  /><Relationship Id="rId231" Type="http://schemas.openxmlformats.org/officeDocument/2006/relationships/slide" Target="slides/slide229.xml"  /><Relationship Id="rId232" Type="http://schemas.openxmlformats.org/officeDocument/2006/relationships/slide" Target="slides/slide230.xml"  /><Relationship Id="rId233" Type="http://schemas.openxmlformats.org/officeDocument/2006/relationships/slide" Target="slides/slide231.xml"  /><Relationship Id="rId234" Type="http://schemas.openxmlformats.org/officeDocument/2006/relationships/slide" Target="slides/slide232.xml"  /><Relationship Id="rId235" Type="http://schemas.openxmlformats.org/officeDocument/2006/relationships/slide" Target="slides/slide233.xml"  /><Relationship Id="rId236" Type="http://schemas.openxmlformats.org/officeDocument/2006/relationships/slide" Target="slides/slide234.xml"  /><Relationship Id="rId237" Type="http://schemas.openxmlformats.org/officeDocument/2006/relationships/slide" Target="slides/slide235.xml"  /><Relationship Id="rId238" Type="http://schemas.openxmlformats.org/officeDocument/2006/relationships/slide" Target="slides/slide236.xml"  /><Relationship Id="rId239" Type="http://schemas.openxmlformats.org/officeDocument/2006/relationships/slide" Target="slides/slide237.xml"  /><Relationship Id="rId24" Type="http://schemas.openxmlformats.org/officeDocument/2006/relationships/slide" Target="slides/slide22.xml"  /><Relationship Id="rId240" Type="http://schemas.openxmlformats.org/officeDocument/2006/relationships/slide" Target="slides/slide238.xml"  /><Relationship Id="rId241" Type="http://schemas.openxmlformats.org/officeDocument/2006/relationships/slide" Target="slides/slide239.xml"  /><Relationship Id="rId242" Type="http://schemas.openxmlformats.org/officeDocument/2006/relationships/slide" Target="slides/slide240.xml"  /><Relationship Id="rId243" Type="http://schemas.openxmlformats.org/officeDocument/2006/relationships/slide" Target="slides/slide241.xml"  /><Relationship Id="rId244" Type="http://schemas.openxmlformats.org/officeDocument/2006/relationships/slide" Target="slides/slide242.xml"  /><Relationship Id="rId245" Type="http://schemas.openxmlformats.org/officeDocument/2006/relationships/slide" Target="slides/slide243.xml"  /><Relationship Id="rId246" Type="http://schemas.openxmlformats.org/officeDocument/2006/relationships/slide" Target="slides/slide244.xml"  /><Relationship Id="rId247" Type="http://schemas.openxmlformats.org/officeDocument/2006/relationships/slide" Target="slides/slide245.xml"  /><Relationship Id="rId248" Type="http://schemas.openxmlformats.org/officeDocument/2006/relationships/slide" Target="slides/slide246.xml"  /><Relationship Id="rId249" Type="http://schemas.openxmlformats.org/officeDocument/2006/relationships/slide" Target="slides/slide247.xml"  /><Relationship Id="rId25" Type="http://schemas.openxmlformats.org/officeDocument/2006/relationships/slide" Target="slides/slide23.xml"  /><Relationship Id="rId250" Type="http://schemas.openxmlformats.org/officeDocument/2006/relationships/slide" Target="slides/slide248.xml"  /><Relationship Id="rId251" Type="http://schemas.openxmlformats.org/officeDocument/2006/relationships/slide" Target="slides/slide249.xml"  /><Relationship Id="rId252" Type="http://schemas.openxmlformats.org/officeDocument/2006/relationships/slide" Target="slides/slide250.xml"  /><Relationship Id="rId253" Type="http://schemas.openxmlformats.org/officeDocument/2006/relationships/slide" Target="slides/slide251.xml"  /><Relationship Id="rId254" Type="http://schemas.openxmlformats.org/officeDocument/2006/relationships/slide" Target="slides/slide252.xml"  /><Relationship Id="rId255" Type="http://schemas.openxmlformats.org/officeDocument/2006/relationships/slide" Target="slides/slide253.xml"  /><Relationship Id="rId256" Type="http://schemas.openxmlformats.org/officeDocument/2006/relationships/slide" Target="slides/slide254.xml"  /><Relationship Id="rId257" Type="http://schemas.openxmlformats.org/officeDocument/2006/relationships/slide" Target="slides/slide255.xml"  /><Relationship Id="rId258" Type="http://schemas.openxmlformats.org/officeDocument/2006/relationships/slide" Target="slides/slide256.xml"  /><Relationship Id="rId259" Type="http://schemas.openxmlformats.org/officeDocument/2006/relationships/slide" Target="slides/slide257.xml"  /><Relationship Id="rId26" Type="http://schemas.openxmlformats.org/officeDocument/2006/relationships/slide" Target="slides/slide24.xml"  /><Relationship Id="rId260" Type="http://schemas.openxmlformats.org/officeDocument/2006/relationships/slide" Target="slides/slide258.xml"  /><Relationship Id="rId261" Type="http://schemas.openxmlformats.org/officeDocument/2006/relationships/slide" Target="slides/slide259.xml"  /><Relationship Id="rId262" Type="http://schemas.openxmlformats.org/officeDocument/2006/relationships/slide" Target="slides/slide260.xml"  /><Relationship Id="rId263" Type="http://schemas.openxmlformats.org/officeDocument/2006/relationships/slide" Target="slides/slide261.xml"  /><Relationship Id="rId264" Type="http://schemas.openxmlformats.org/officeDocument/2006/relationships/slide" Target="slides/slide262.xml"  /><Relationship Id="rId265" Type="http://schemas.openxmlformats.org/officeDocument/2006/relationships/slide" Target="slides/slide263.xml"  /><Relationship Id="rId266" Type="http://schemas.openxmlformats.org/officeDocument/2006/relationships/slide" Target="slides/slide264.xml"  /><Relationship Id="rId267" Type="http://schemas.openxmlformats.org/officeDocument/2006/relationships/slide" Target="slides/slide265.xml"  /><Relationship Id="rId268" Type="http://schemas.openxmlformats.org/officeDocument/2006/relationships/slide" Target="slides/slide266.xml"  /><Relationship Id="rId269" Type="http://schemas.openxmlformats.org/officeDocument/2006/relationships/slide" Target="slides/slide267.xml"  /><Relationship Id="rId27" Type="http://schemas.openxmlformats.org/officeDocument/2006/relationships/slide" Target="slides/slide25.xml"  /><Relationship Id="rId270" Type="http://schemas.openxmlformats.org/officeDocument/2006/relationships/slide" Target="slides/slide268.xml"  /><Relationship Id="rId271" Type="http://schemas.openxmlformats.org/officeDocument/2006/relationships/slide" Target="slides/slide269.xml"  /><Relationship Id="rId272" Type="http://schemas.openxmlformats.org/officeDocument/2006/relationships/slide" Target="slides/slide270.xml"  /><Relationship Id="rId273" Type="http://schemas.openxmlformats.org/officeDocument/2006/relationships/slide" Target="slides/slide271.xml"  /><Relationship Id="rId274" Type="http://schemas.openxmlformats.org/officeDocument/2006/relationships/slide" Target="slides/slide272.xml"  /><Relationship Id="rId275" Type="http://schemas.openxmlformats.org/officeDocument/2006/relationships/slide" Target="slides/slide273.xml"  /><Relationship Id="rId276" Type="http://schemas.openxmlformats.org/officeDocument/2006/relationships/slide" Target="slides/slide274.xml"  /><Relationship Id="rId277" Type="http://schemas.openxmlformats.org/officeDocument/2006/relationships/slide" Target="slides/slide275.xml"  /><Relationship Id="rId278" Type="http://schemas.openxmlformats.org/officeDocument/2006/relationships/slide" Target="slides/slide276.xml"  /><Relationship Id="rId279" Type="http://schemas.openxmlformats.org/officeDocument/2006/relationships/slide" Target="slides/slide277.xml"  /><Relationship Id="rId28" Type="http://schemas.openxmlformats.org/officeDocument/2006/relationships/slide" Target="slides/slide26.xml"  /><Relationship Id="rId280" Type="http://schemas.openxmlformats.org/officeDocument/2006/relationships/slide" Target="slides/slide278.xml"  /><Relationship Id="rId281" Type="http://schemas.openxmlformats.org/officeDocument/2006/relationships/slide" Target="slides/slide279.xml"  /><Relationship Id="rId282" Type="http://schemas.openxmlformats.org/officeDocument/2006/relationships/slide" Target="slides/slide280.xml"  /><Relationship Id="rId283" Type="http://schemas.openxmlformats.org/officeDocument/2006/relationships/slide" Target="slides/slide281.xml"  /><Relationship Id="rId284" Type="http://schemas.openxmlformats.org/officeDocument/2006/relationships/slide" Target="slides/slide282.xml"  /><Relationship Id="rId285" Type="http://schemas.openxmlformats.org/officeDocument/2006/relationships/slide" Target="slides/slide283.xml"  /><Relationship Id="rId286" Type="http://schemas.openxmlformats.org/officeDocument/2006/relationships/slide" Target="slides/slide284.xml"  /><Relationship Id="rId287" Type="http://schemas.openxmlformats.org/officeDocument/2006/relationships/slide" Target="slides/slide285.xml"  /><Relationship Id="rId288" Type="http://schemas.openxmlformats.org/officeDocument/2006/relationships/slide" Target="slides/slide286.xml"  /><Relationship Id="rId289" Type="http://schemas.openxmlformats.org/officeDocument/2006/relationships/slide" Target="slides/slide287.xml"  /><Relationship Id="rId29" Type="http://schemas.openxmlformats.org/officeDocument/2006/relationships/slide" Target="slides/slide27.xml"  /><Relationship Id="rId290" Type="http://schemas.openxmlformats.org/officeDocument/2006/relationships/slide" Target="slides/slide288.xml"  /><Relationship Id="rId291" Type="http://schemas.openxmlformats.org/officeDocument/2006/relationships/slide" Target="slides/slide289.xml"  /><Relationship Id="rId292" Type="http://schemas.openxmlformats.org/officeDocument/2006/relationships/slide" Target="slides/slide290.xml"  /><Relationship Id="rId293" Type="http://schemas.openxmlformats.org/officeDocument/2006/relationships/slide" Target="slides/slide291.xml"  /><Relationship Id="rId294" Type="http://schemas.openxmlformats.org/officeDocument/2006/relationships/slide" Target="slides/slide292.xml"  /><Relationship Id="rId295" Type="http://schemas.openxmlformats.org/officeDocument/2006/relationships/slide" Target="slides/slide293.xml"  /><Relationship Id="rId296" Type="http://schemas.openxmlformats.org/officeDocument/2006/relationships/slide" Target="slides/slide294.xml"  /><Relationship Id="rId297" Type="http://schemas.openxmlformats.org/officeDocument/2006/relationships/slide" Target="slides/slide295.xml"  /><Relationship Id="rId298" Type="http://schemas.openxmlformats.org/officeDocument/2006/relationships/slide" Target="slides/slide296.xml"  /><Relationship Id="rId299" Type="http://schemas.openxmlformats.org/officeDocument/2006/relationships/slide" Target="slides/slide297.xml"  /><Relationship Id="rId3" Type="http://schemas.openxmlformats.org/officeDocument/2006/relationships/slide" Target="slides/slide1.xml"  /><Relationship Id="rId30" Type="http://schemas.openxmlformats.org/officeDocument/2006/relationships/slide" Target="slides/slide28.xml"  /><Relationship Id="rId300" Type="http://schemas.openxmlformats.org/officeDocument/2006/relationships/presProps" Target="presProps.xml"  /><Relationship Id="rId301" Type="http://schemas.openxmlformats.org/officeDocument/2006/relationships/viewProps" Target="viewProps.xml"  /><Relationship Id="rId302" Type="http://schemas.openxmlformats.org/officeDocument/2006/relationships/theme" Target="theme/theme1.xml"  /><Relationship Id="rId303" Type="http://schemas.openxmlformats.org/officeDocument/2006/relationships/tableStyles" Target="tableStyles.xml"  /><Relationship Id="rId31" Type="http://schemas.openxmlformats.org/officeDocument/2006/relationships/slide" Target="slides/slide29.xml"  /><Relationship Id="rId32" Type="http://schemas.openxmlformats.org/officeDocument/2006/relationships/slide" Target="slides/slide30.xml"  /><Relationship Id="rId33" Type="http://schemas.openxmlformats.org/officeDocument/2006/relationships/slide" Target="slides/slide31.xml"  /><Relationship Id="rId34" Type="http://schemas.openxmlformats.org/officeDocument/2006/relationships/slide" Target="slides/slide32.xml"  /><Relationship Id="rId35" Type="http://schemas.openxmlformats.org/officeDocument/2006/relationships/slide" Target="slides/slide33.xml"  /><Relationship Id="rId36" Type="http://schemas.openxmlformats.org/officeDocument/2006/relationships/slide" Target="slides/slide34.xml"  /><Relationship Id="rId37" Type="http://schemas.openxmlformats.org/officeDocument/2006/relationships/slide" Target="slides/slide35.xml"  /><Relationship Id="rId38" Type="http://schemas.openxmlformats.org/officeDocument/2006/relationships/slide" Target="slides/slide36.xml"  /><Relationship Id="rId39" Type="http://schemas.openxmlformats.org/officeDocument/2006/relationships/slide" Target="slides/slide37.xml"  /><Relationship Id="rId4" Type="http://schemas.openxmlformats.org/officeDocument/2006/relationships/slide" Target="slides/slide2.xml"  /><Relationship Id="rId40" Type="http://schemas.openxmlformats.org/officeDocument/2006/relationships/slide" Target="slides/slide38.xml"  /><Relationship Id="rId41" Type="http://schemas.openxmlformats.org/officeDocument/2006/relationships/slide" Target="slides/slide39.xml"  /><Relationship Id="rId42" Type="http://schemas.openxmlformats.org/officeDocument/2006/relationships/slide" Target="slides/slide40.xml"  /><Relationship Id="rId43" Type="http://schemas.openxmlformats.org/officeDocument/2006/relationships/slide" Target="slides/slide41.xml"  /><Relationship Id="rId44" Type="http://schemas.openxmlformats.org/officeDocument/2006/relationships/slide" Target="slides/slide42.xml"  /><Relationship Id="rId45" Type="http://schemas.openxmlformats.org/officeDocument/2006/relationships/slide" Target="slides/slide43.xml"  /><Relationship Id="rId46" Type="http://schemas.openxmlformats.org/officeDocument/2006/relationships/slide" Target="slides/slide44.xml"  /><Relationship Id="rId47" Type="http://schemas.openxmlformats.org/officeDocument/2006/relationships/slide" Target="slides/slide45.xml"  /><Relationship Id="rId48" Type="http://schemas.openxmlformats.org/officeDocument/2006/relationships/slide" Target="slides/slide46.xml"  /><Relationship Id="rId49" Type="http://schemas.openxmlformats.org/officeDocument/2006/relationships/slide" Target="slides/slide47.xml"  /><Relationship Id="rId5" Type="http://schemas.openxmlformats.org/officeDocument/2006/relationships/slide" Target="slides/slide3.xml"  /><Relationship Id="rId50" Type="http://schemas.openxmlformats.org/officeDocument/2006/relationships/slide" Target="slides/slide48.xml"  /><Relationship Id="rId51" Type="http://schemas.openxmlformats.org/officeDocument/2006/relationships/slide" Target="slides/slide49.xml"  /><Relationship Id="rId52" Type="http://schemas.openxmlformats.org/officeDocument/2006/relationships/slide" Target="slides/slide50.xml"  /><Relationship Id="rId53" Type="http://schemas.openxmlformats.org/officeDocument/2006/relationships/slide" Target="slides/slide51.xml"  /><Relationship Id="rId54" Type="http://schemas.openxmlformats.org/officeDocument/2006/relationships/slide" Target="slides/slide52.xml"  /><Relationship Id="rId55" Type="http://schemas.openxmlformats.org/officeDocument/2006/relationships/slide" Target="slides/slide53.xml"  /><Relationship Id="rId56" Type="http://schemas.openxmlformats.org/officeDocument/2006/relationships/slide" Target="slides/slide54.xml"  /><Relationship Id="rId57" Type="http://schemas.openxmlformats.org/officeDocument/2006/relationships/slide" Target="slides/slide55.xml"  /><Relationship Id="rId58" Type="http://schemas.openxmlformats.org/officeDocument/2006/relationships/slide" Target="slides/slide56.xml"  /><Relationship Id="rId59" Type="http://schemas.openxmlformats.org/officeDocument/2006/relationships/slide" Target="slides/slide57.xml"  /><Relationship Id="rId6" Type="http://schemas.openxmlformats.org/officeDocument/2006/relationships/slide" Target="slides/slide4.xml"  /><Relationship Id="rId60" Type="http://schemas.openxmlformats.org/officeDocument/2006/relationships/slide" Target="slides/slide58.xml"  /><Relationship Id="rId61" Type="http://schemas.openxmlformats.org/officeDocument/2006/relationships/slide" Target="slides/slide59.xml"  /><Relationship Id="rId62" Type="http://schemas.openxmlformats.org/officeDocument/2006/relationships/slide" Target="slides/slide60.xml"  /><Relationship Id="rId63" Type="http://schemas.openxmlformats.org/officeDocument/2006/relationships/slide" Target="slides/slide61.xml"  /><Relationship Id="rId64" Type="http://schemas.openxmlformats.org/officeDocument/2006/relationships/slide" Target="slides/slide62.xml"  /><Relationship Id="rId65" Type="http://schemas.openxmlformats.org/officeDocument/2006/relationships/slide" Target="slides/slide63.xml"  /><Relationship Id="rId66" Type="http://schemas.openxmlformats.org/officeDocument/2006/relationships/slide" Target="slides/slide64.xml"  /><Relationship Id="rId67" Type="http://schemas.openxmlformats.org/officeDocument/2006/relationships/slide" Target="slides/slide65.xml"  /><Relationship Id="rId68" Type="http://schemas.openxmlformats.org/officeDocument/2006/relationships/slide" Target="slides/slide66.xml"  /><Relationship Id="rId69" Type="http://schemas.openxmlformats.org/officeDocument/2006/relationships/slide" Target="slides/slide67.xml"  /><Relationship Id="rId7" Type="http://schemas.openxmlformats.org/officeDocument/2006/relationships/slide" Target="slides/slide5.xml"  /><Relationship Id="rId70" Type="http://schemas.openxmlformats.org/officeDocument/2006/relationships/slide" Target="slides/slide68.xml"  /><Relationship Id="rId71" Type="http://schemas.openxmlformats.org/officeDocument/2006/relationships/slide" Target="slides/slide69.xml"  /><Relationship Id="rId72" Type="http://schemas.openxmlformats.org/officeDocument/2006/relationships/slide" Target="slides/slide70.xml"  /><Relationship Id="rId73" Type="http://schemas.openxmlformats.org/officeDocument/2006/relationships/slide" Target="slides/slide71.xml"  /><Relationship Id="rId74" Type="http://schemas.openxmlformats.org/officeDocument/2006/relationships/slide" Target="slides/slide72.xml"  /><Relationship Id="rId75" Type="http://schemas.openxmlformats.org/officeDocument/2006/relationships/slide" Target="slides/slide73.xml"  /><Relationship Id="rId76" Type="http://schemas.openxmlformats.org/officeDocument/2006/relationships/slide" Target="slides/slide74.xml"  /><Relationship Id="rId77" Type="http://schemas.openxmlformats.org/officeDocument/2006/relationships/slide" Target="slides/slide75.xml"  /><Relationship Id="rId78" Type="http://schemas.openxmlformats.org/officeDocument/2006/relationships/slide" Target="slides/slide76.xml"  /><Relationship Id="rId79" Type="http://schemas.openxmlformats.org/officeDocument/2006/relationships/slide" Target="slides/slide77.xml"  /><Relationship Id="rId8" Type="http://schemas.openxmlformats.org/officeDocument/2006/relationships/slide" Target="slides/slide6.xml"  /><Relationship Id="rId80" Type="http://schemas.openxmlformats.org/officeDocument/2006/relationships/slide" Target="slides/slide78.xml"  /><Relationship Id="rId81" Type="http://schemas.openxmlformats.org/officeDocument/2006/relationships/slide" Target="slides/slide79.xml"  /><Relationship Id="rId82" Type="http://schemas.openxmlformats.org/officeDocument/2006/relationships/slide" Target="slides/slide80.xml"  /><Relationship Id="rId83" Type="http://schemas.openxmlformats.org/officeDocument/2006/relationships/slide" Target="slides/slide81.xml"  /><Relationship Id="rId84" Type="http://schemas.openxmlformats.org/officeDocument/2006/relationships/slide" Target="slides/slide82.xml"  /><Relationship Id="rId85" Type="http://schemas.openxmlformats.org/officeDocument/2006/relationships/slide" Target="slides/slide83.xml"  /><Relationship Id="rId86" Type="http://schemas.openxmlformats.org/officeDocument/2006/relationships/slide" Target="slides/slide84.xml"  /><Relationship Id="rId87" Type="http://schemas.openxmlformats.org/officeDocument/2006/relationships/slide" Target="slides/slide85.xml"  /><Relationship Id="rId88" Type="http://schemas.openxmlformats.org/officeDocument/2006/relationships/slide" Target="slides/slide86.xml"  /><Relationship Id="rId89" Type="http://schemas.openxmlformats.org/officeDocument/2006/relationships/slide" Target="slides/slide87.xml"  /><Relationship Id="rId9" Type="http://schemas.openxmlformats.org/officeDocument/2006/relationships/slide" Target="slides/slide7.xml"  /><Relationship Id="rId90" Type="http://schemas.openxmlformats.org/officeDocument/2006/relationships/slide" Target="slides/slide88.xml"  /><Relationship Id="rId91" Type="http://schemas.openxmlformats.org/officeDocument/2006/relationships/slide" Target="slides/slide89.xml"  /><Relationship Id="rId92" Type="http://schemas.openxmlformats.org/officeDocument/2006/relationships/slide" Target="slides/slide90.xml"  /><Relationship Id="rId93" Type="http://schemas.openxmlformats.org/officeDocument/2006/relationships/slide" Target="slides/slide91.xml"  /><Relationship Id="rId94" Type="http://schemas.openxmlformats.org/officeDocument/2006/relationships/slide" Target="slides/slide92.xml"  /><Relationship Id="rId95" Type="http://schemas.openxmlformats.org/officeDocument/2006/relationships/slide" Target="slides/slide93.xml"  /><Relationship Id="rId96" Type="http://schemas.openxmlformats.org/officeDocument/2006/relationships/slide" Target="slides/slide94.xml"  /><Relationship Id="rId97" Type="http://schemas.openxmlformats.org/officeDocument/2006/relationships/slide" Target="slides/slide95.xml"  /><Relationship Id="rId98" Type="http://schemas.openxmlformats.org/officeDocument/2006/relationships/slide" Target="slides/slide96.xml"  /><Relationship Id="rId99" Type="http://schemas.openxmlformats.org/officeDocument/2006/relationships/slide" Target="slides/slide97.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idx="0"/>
          </p:nvPr>
        </p:nvSpPr>
        <p:spPr>
          <a:xfrm>
            <a:off x="0" y="0"/>
            <a:ext cx="2971800" cy="457200"/>
          </a:xfrm>
          <a:prstGeom prst="rect">
            <a:avLst/>
          </a:prstGeom>
        </p:spPr>
        <p:txBody>
          <a:bodyPr vert="horz" lIns="91440" tIns="45720" rIns="91440" bIns="45720"/>
          <a:lstStyle>
            <a:lvl1pPr algn="l">
              <a:defRPr sz="1200"/>
            </a:lvl1pPr>
          </a:lstStyle>
          <a:p>
            <a:pPr lvl="0">
              <a:defRPr/>
            </a:pPr>
            <a:r>
              <a:rPr lang="ko-KR" altLang="en-US"/>
              <a:t/>
            </a:r>
            <a:endParaRPr lang="ko-KR" altLang="en-US"/>
          </a:p>
        </p:txBody>
      </p:sp>
      <p:sp>
        <p:nvSpPr>
          <p:cNvPr id="3" name="날짜 개체 틀 2"/>
          <p:cNvSpPr>
            <a:spLocks noGrp="1"/>
          </p:cNvSpPr>
          <p:nvPr>
            <p:ph type="dt" idx="1"/>
          </p:nvPr>
        </p:nvSpPr>
        <p:spPr>
          <a:xfrm>
            <a:off x="3884613" y="0"/>
            <a:ext cx="2971800" cy="457200"/>
          </a:xfrm>
          <a:prstGeom prst="rect">
            <a:avLst/>
          </a:prstGeom>
        </p:spPr>
        <p:txBody>
          <a:bodyPr vert="horz" lIns="91440" tIns="45720" rIns="91440" bIns="45720"/>
          <a:lstStyle>
            <a:lvl1pPr algn="r">
              <a:defRPr sz="1200"/>
            </a:lvl1pPr>
          </a:lstStyle>
          <a:p>
            <a:pPr lvl="0">
              <a:defRPr/>
            </a:pPr>
            <a:fld id="{E2B2BC9D-A816-4D0A-858B-1D023B3A8ACA}" type="datetime1">
              <a:rPr lang="ko-KR" altLang="en-US"/>
              <a:pPr lvl="0">
                <a:defRPr/>
              </a:pPr>
              <a:t>2023-10-28</a:t>
            </a:fld>
            <a:endParaRPr lang="ko-KR" altLang="en-US"/>
          </a:p>
        </p:txBody>
      </p:sp>
      <p:sp>
        <p:nvSpPr>
          <p:cNvPr id="4" name="슬라이드 이미지 개체 틀 3"/>
          <p:cNvSpPr>
            <a:spLocks noGrp="1" noRot="1" noChangeAspect="1" noTextEdi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anchor="ctr"/>
          <a:lstStyle/>
          <a:p>
            <a:pPr lvl="0">
              <a:defRPr/>
            </a:pPr>
            <a:endParaRPr lang="ko-KR" altLang="en-US"/>
          </a:p>
        </p:txBody>
      </p:sp>
      <p:sp>
        <p:nvSpPr>
          <p:cNvPr id="5" name="슬라이드 노트 개체 틀 4"/>
          <p:cNvSpPr>
            <a:spLocks noGrp="1"/>
          </p:cNvSpPr>
          <p:nvPr>
            <p:ph type="body" sz="quarter" idx="3"/>
          </p:nvPr>
        </p:nvSpPr>
        <p:spPr>
          <a:xfrm>
            <a:off x="685800" y="4343400"/>
            <a:ext cx="5486400" cy="4114800"/>
          </a:xfrm>
          <a:prstGeom prst="rect">
            <a:avLst/>
          </a:prstGeom>
        </p:spPr>
        <p:txBody>
          <a:bodyPr vert="horz" lIns="91440" tIns="45720" rIns="91440" bIns="45720">
            <a:noAutofit/>
          </a:bodyPr>
          <a:lstStyle/>
          <a:p>
            <a:pPr lvl="0">
              <a:defRPr/>
            </a:pPr>
            <a:r>
              <a:rPr lang="ko-KR" altLang="en-US"/>
              <a:t>마스터 텍스트 스타일을 편집합니다</a:t>
            </a:r>
            <a:endParaRPr lang="ko-KR" altLang="en-US"/>
          </a:p>
          <a:p>
            <a:pPr lvl="1">
              <a:defRPr/>
            </a:pPr>
            <a:r>
              <a:rPr lang="ko-KR" altLang="en-US"/>
              <a:t>둘째 수준</a:t>
            </a:r>
            <a:endParaRPr lang="ko-KR" altLang="en-US"/>
          </a:p>
          <a:p>
            <a:pPr lvl="2">
              <a:defRPr/>
            </a:pPr>
            <a:r>
              <a:rPr lang="ko-KR" altLang="en-US"/>
              <a:t>셋째 수준</a:t>
            </a:r>
            <a:endParaRPr lang="ko-KR" altLang="en-US"/>
          </a:p>
          <a:p>
            <a:pPr lvl="3">
              <a:defRPr/>
            </a:pPr>
            <a:r>
              <a:rPr lang="ko-KR" altLang="en-US"/>
              <a:t>넷째 수준</a:t>
            </a:r>
            <a:endParaRPr lang="ko-KR" altLang="en-US"/>
          </a:p>
          <a:p>
            <a:pPr lvl="4">
              <a:defRPr/>
            </a:pPr>
            <a:r>
              <a:rPr lang="ko-KR" altLang="en-US"/>
              <a:t>다섯째 수준</a:t>
            </a:r>
            <a:endParaRPr lang="ko-KR" altLang="en-US"/>
          </a:p>
        </p:txBody>
      </p:sp>
      <p:sp>
        <p:nvSpPr>
          <p:cNvPr id="6" name="바닥글 개체 틀 5"/>
          <p:cNvSpPr>
            <a:spLocks noGrp="1"/>
          </p:cNvSpPr>
          <p:nvPr>
            <p:ph type="ftr" sz="quarter" idx="4"/>
          </p:nvPr>
        </p:nvSpPr>
        <p:spPr>
          <a:xfrm>
            <a:off x="0" y="8685213"/>
            <a:ext cx="2971800" cy="457200"/>
          </a:xfrm>
          <a:prstGeom prst="rect">
            <a:avLst/>
          </a:prstGeom>
        </p:spPr>
        <p:txBody>
          <a:bodyPr vert="horz" lIns="91440" tIns="45720" rIns="91440" bIns="45720" anchor="b"/>
          <a:lstStyle>
            <a:lvl1pPr algn="l">
              <a:defRPr sz="1200"/>
            </a:lvl1pPr>
          </a:lstStyle>
          <a:p>
            <a:pPr lvl="0">
              <a:defRPr/>
            </a:pPr>
            <a:r>
              <a:rPr lang="ko-KR" altLang="en-US"/>
              <a:t/>
            </a:r>
            <a:endParaRPr lang="ko-KR" altLang="en-US"/>
          </a:p>
        </p:txBody>
      </p:sp>
      <p:sp>
        <p:nvSpPr>
          <p:cNvPr id="7" name="슬라이드 번호 개체 틀 6"/>
          <p:cNvSpPr>
            <a:spLocks noGrp="1"/>
          </p:cNvSpPr>
          <p:nvPr>
            <p:ph type="sldNum" sz="quarter" idx="5"/>
          </p:nvPr>
        </p:nvSpPr>
        <p:spPr>
          <a:xfrm>
            <a:off x="3884613" y="8685213"/>
            <a:ext cx="2971800" cy="457200"/>
          </a:xfrm>
          <a:prstGeom prst="rect">
            <a:avLst/>
          </a:prstGeom>
        </p:spPr>
        <p:txBody>
          <a:bodyPr vert="horz" lIns="91440" tIns="45720" rIns="91440" bIns="45720" anchor="b"/>
          <a:lstStyle>
            <a:lvl1pPr algn="r">
              <a:defRPr sz="1200"/>
            </a:lvl1pPr>
          </a:lstStyle>
          <a:p>
            <a:pPr lvl="0">
              <a:defRPr/>
            </a:pPr>
            <a:fld id="{09F4262C-968C-4EE9-8164-CE16364706B3}" type="slidenum">
              <a:rPr lang="ko-KR" altLang="en-US"/>
              <a:pPr lvl="0">
                <a:defRPr/>
              </a:pPr>
              <a:t>‹#›</a:t>
            </a:fld>
            <a:endParaRPr lang="ko-KR" altLang="en-US"/>
          </a:p>
        </p:txBody>
      </p:sp>
    </p:spTree>
  </p:cSld>
  <p:clrMap bg1="lt1" tx1="dk1" bg2="lt2" tx2="dk2" accent1="accent1" accent2="accent2" accent3="accent3" accent4="accent4" accent5="accent5" accent6="accent6" hlink="hlink" folHlink="folHlink"/>
  <p:hf hdr="0" ftr="0" dt="0"/>
  <p:notesStyle>
    <a:lvl1pPr marL="0" algn="l" defTabSz="914400" rtl="0" eaLnBrk="1" latinLnBrk="1" hangingPunct="1">
      <a:defRPr sz="1200" kern="1200">
        <a:solidFill>
          <a:schemeClr val="tx1"/>
        </a:solidFill>
        <a:latin typeface="+mj-lt"/>
        <a:ea typeface="+mj-ea"/>
        <a:cs typeface="+mj-cs"/>
      </a:defRPr>
    </a:lvl1pPr>
    <a:lvl2pPr marL="457200" algn="l" defTabSz="914400" rtl="0" eaLnBrk="1" latinLnBrk="1" hangingPunct="1">
      <a:defRPr sz="1200" kern="1200">
        <a:solidFill>
          <a:schemeClr val="tx1"/>
        </a:solidFill>
        <a:latin typeface="+mj-lt"/>
        <a:ea typeface="+mj-ea"/>
        <a:cs typeface="+mj-cs"/>
      </a:defRPr>
    </a:lvl2pPr>
    <a:lvl3pPr marL="914400" algn="l" defTabSz="914400" rtl="0" eaLnBrk="1" latinLnBrk="1" hangingPunct="1">
      <a:defRPr sz="1200" kern="1200">
        <a:solidFill>
          <a:schemeClr val="tx1"/>
        </a:solidFill>
        <a:latin typeface="+mj-lt"/>
        <a:ea typeface="+mj-ea"/>
        <a:cs typeface="+mj-cs"/>
      </a:defRPr>
    </a:lvl3pPr>
    <a:lvl4pPr marL="1371600" algn="l" defTabSz="914400" rtl="0" eaLnBrk="1" latinLnBrk="1" hangingPunct="1">
      <a:defRPr sz="1200" kern="1200">
        <a:solidFill>
          <a:schemeClr val="tx1"/>
        </a:solidFill>
        <a:latin typeface="+mj-lt"/>
        <a:ea typeface="+mj-ea"/>
        <a:cs typeface="+mj-cs"/>
      </a:defRPr>
    </a:lvl4pPr>
    <a:lvl5pPr marL="1828800" algn="l" defTabSz="914400" rtl="0" eaLnBrk="1" latinLnBrk="1" hangingPunct="1">
      <a:defRPr sz="1200" kern="1200">
        <a:solidFill>
          <a:schemeClr val="tx1"/>
        </a:solidFill>
        <a:latin typeface="+mj-lt"/>
        <a:ea typeface="+mj-ea"/>
        <a:cs typeface="+mj-cs"/>
      </a:defRPr>
    </a:lvl5pPr>
    <a:lvl6pPr marL="2286000" algn="l" defTabSz="914400" rtl="0" eaLnBrk="1" latinLnBrk="1" hangingPunct="1">
      <a:defRPr sz="1200" kern="1200">
        <a:solidFill>
          <a:schemeClr val="tx1"/>
        </a:solidFill>
        <a:latin typeface="+mj-lt"/>
        <a:ea typeface="+mj-ea"/>
        <a:cs typeface="+mj-cs"/>
      </a:defRPr>
    </a:lvl6pPr>
    <a:lvl7pPr marL="2743200" algn="l" defTabSz="914400" rtl="0" eaLnBrk="1" latinLnBrk="1" hangingPunct="1">
      <a:defRPr sz="1200" kern="1200">
        <a:solidFill>
          <a:schemeClr val="tx1"/>
        </a:solidFill>
        <a:latin typeface="+mj-lt"/>
        <a:ea typeface="+mj-ea"/>
        <a:cs typeface="+mj-cs"/>
      </a:defRPr>
    </a:lvl7pPr>
    <a:lvl8pPr marL="3200400" algn="l" defTabSz="914400" rtl="0" eaLnBrk="1" latinLnBrk="1" hangingPunct="1">
      <a:defRPr sz="1200" kern="1200">
        <a:solidFill>
          <a:schemeClr val="tx1"/>
        </a:solidFill>
        <a:latin typeface="+mj-lt"/>
        <a:ea typeface="+mj-ea"/>
        <a:cs typeface="+mj-cs"/>
      </a:defRPr>
    </a:lvl8pPr>
    <a:lvl9pPr marL="3657600" algn="l" defTabSz="914400" rtl="0" eaLnBrk="1" latinLnBrk="1" hangingPunct="1">
      <a:defRPr sz="1200" kern="1200">
        <a:solidFill>
          <a:schemeClr val="tx1"/>
        </a:solidFill>
        <a:latin typeface="+mj-lt"/>
        <a:ea typeface="+mj-ea"/>
        <a:cs typeface="+mj-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slide" Target="../slides/slide172.xml"  /><Relationship Id="rId2"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1" Type="http://schemas.openxmlformats.org/officeDocument/2006/relationships/slide" Target="../slides/slide279.xml"  /><Relationship Id="rId2" Type="http://schemas.openxmlformats.org/officeDocument/2006/relationships/notesMaster" Target="../notesMasters/notesMaster1.xml"  /></Relationships>
</file>

<file path=ppt/notesSlides/notesSlide1.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ms" altLang="en-US"/>
              <a:t/>
            </a:r>
            <a:endParaRPr xmlns:a="http://schemas.openxmlformats.org/drawingml/2006/main" lang="ko-KR" altLang="en-US"/>
          </a:p>
        </p:txBody>
      </p:sp>
      <p:sp>
        <p:nvSpPr>
          <p:cNvPr id="4" name="슬라이드 번호 개체 틀 3"/>
          <p:cNvSpPr>
            <a:spLocks noGrp="1"/>
          </p:cNvSpPr>
          <p:nvPr>
            <p:ph type="sldNum" sz="quarter" idx="5"/>
          </p:nvPr>
        </p:nvSpPr>
        <p:spPr/>
        <p:txBody>
          <a:bodyPr/>
          <a:lstStyle/>
          <a:p>
            <a:pPr lvl="0">
              <a:defRPr/>
            </a:pPr>
            <a:fld id="{0244AD3D-BC36-4B8A-9491-B561ADB6F1F6}" type="slidenum">
              <a:rPr lang="en-US" altLang="en-US"/>
              <a:pPr lvl="0">
                <a:defRPr/>
              </a:pPr>
              <a:t>172</a:t>
            </a:fld>
            <a:endParaRPr lang="en-US" altLang="en-US"/>
          </a:p>
        </p:txBody>
      </p:sp>
    </p:spTree>
  </p:cSld>
  <p:clrMapOvr>
    <a:masterClrMapping/>
  </p:clrMapOvr>
</p:notes>
</file>

<file path=ppt/notesSlides/notesSlide2.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ms" altLang="en-US"/>
              <a:t/>
            </a:r>
            <a:endParaRPr xmlns:a="http://schemas.openxmlformats.org/drawingml/2006/main" lang="ko-KR" altLang="en-US"/>
          </a:p>
        </p:txBody>
      </p:sp>
      <p:sp>
        <p:nvSpPr>
          <p:cNvPr id="4" name="슬라이드 번호 개체 틀 3"/>
          <p:cNvSpPr>
            <a:spLocks noGrp="1"/>
          </p:cNvSpPr>
          <p:nvPr>
            <p:ph type="sldNum" sz="quarter" idx="5"/>
          </p:nvPr>
        </p:nvSpPr>
        <p:spPr/>
        <p:txBody>
          <a:bodyPr/>
          <a:lstStyle/>
          <a:p>
            <a:pPr lvl="0">
              <a:defRPr/>
            </a:pPr>
            <a:fld id="{34ED1553-530F-4B11-9FE3-980D2EE67A07}" type="slidenum">
              <a:rPr lang="en-US" altLang="en-US"/>
              <a:pPr lvl="0">
                <a:defRPr/>
              </a:pPr>
              <a:t>279</a:t>
            </a:fld>
            <a:endParaRPr lang="en-US"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a:t>마스터 제목 스타일 편집</a:t>
            </a:r>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972593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10091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8108407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323122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622069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9230515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358614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5633307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5902205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4875029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067936192"/>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  /><Relationship Id="rId10" Type="http://schemas.openxmlformats.org/officeDocument/2006/relationships/slideLayout" Target="../slideLayouts/slideLayout10.xml"  /><Relationship Id="rId11" Type="http://schemas.openxmlformats.org/officeDocument/2006/relationships/slideLayout" Target="../slideLayouts/slideLayout11.xml"  /><Relationship Id="rId12" Type="http://schemas.openxmlformats.org/officeDocument/2006/relationships/theme" Target="../theme/theme1.xml"  /><Relationship Id="rId2" Type="http://schemas.openxmlformats.org/officeDocument/2006/relationships/slideLayout" Target="../slideLayouts/slideLayout2.xml"  /><Relationship Id="rId3" Type="http://schemas.openxmlformats.org/officeDocument/2006/relationships/slideLayout" Target="../slideLayouts/slideLayout3.xml"  /><Relationship Id="rId4" Type="http://schemas.openxmlformats.org/officeDocument/2006/relationships/slideLayout" Target="../slideLayouts/slideLayout4.xml"  /><Relationship Id="rId5" Type="http://schemas.openxmlformats.org/officeDocument/2006/relationships/slideLayout" Target="../slideLayouts/slideLayout5.xml"  /><Relationship Id="rId6" Type="http://schemas.openxmlformats.org/officeDocument/2006/relationships/slideLayout" Target="../slideLayouts/slideLayout6.xml"  /><Relationship Id="rId7" Type="http://schemas.openxmlformats.org/officeDocument/2006/relationships/slideLayout" Target="../slideLayouts/slideLayout7.xml"  /><Relationship Id="rId8" Type="http://schemas.openxmlformats.org/officeDocument/2006/relationships/slideLayout" Target="../slideLayouts/slideLayout8.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44456D-8C60-4909-B986-331B77FC7904}" type="datetimeFigureOut">
              <a:rPr lang="ko-KR" altLang="en-US" smtClean="0"/>
              <a:t>2020-07-01</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2711468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2.png"  /><Relationship Id="rId4" Type="http://schemas.openxmlformats.org/officeDocument/2006/relationships/image" Target="../media/image3.jpeg"  /></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4.png"  /><Relationship Id="rId4" Type="http://schemas.openxmlformats.org/officeDocument/2006/relationships/image" Target="../media/image5.png"  /></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61.jpeg"  /></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1.jpeg"  /></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2.jpeg"  /></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3.jpeg"  /></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4.jpeg"  /></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5.jpeg"  /></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4.png"  /><Relationship Id="rId4" Type="http://schemas.openxmlformats.org/officeDocument/2006/relationships/image" Target="../media/image5.png"  /></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66.jpeg"  /></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7.jpeg"  /></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8.jpeg"  /></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9.jpeg"  /></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0.jpeg"  /></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1.jpeg"  /></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1.jpeg"  /></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72.jpeg"  /></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3.jpeg"  /></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4.jpeg"  /></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5.jpeg"  /></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2.jpeg"  /></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6.jpeg"  /></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77.jpeg"  /></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8.jpeg"  /></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9.jpeg"  /></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0.jpeg"  /></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1.jpeg"  /></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2.jpeg"  /></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jpeg"  /></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83.jpeg"  /></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4.jpeg"  /></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5.jpeg"  /></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6.jpeg"  /></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7.jpeg"  /></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jpeg"  /></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8.jpeg"  /></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89.jpeg"  /></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0.jpeg"  /></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1.jpeg"  /></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2.jpeg"  /></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jpeg"  /></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3.png"  /></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94.jpeg"  /></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5.jpeg"  /></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6.gif"  /></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jpeg"  /></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7.jpeg"  /></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8.jpeg"  /></Relationships>
</file>

<file path=ppt/slides/_rels/slide172.xml.rels><?xml version="1.0" encoding="UTF-8" standalone="yes" ?><Relationships xmlns="http://schemas.openxmlformats.org/package/2006/relationships"><Relationship Id="rId1" Type="http://schemas.openxmlformats.org/officeDocument/2006/relationships/notesSlide" Target="../notesSlides/notesSlide1.xml"  /><Relationship Id="rId2" Type="http://schemas.openxmlformats.org/officeDocument/2006/relationships/slideLayout" Target="../slideLayouts/slideLayout2.xml"  /><Relationship Id="rId3" Type="http://schemas.openxmlformats.org/officeDocument/2006/relationships/image" Target="../media/image99.jpeg"  /></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100.jpeg"  /></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1.jpeg"  /></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jpeg"  /></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2.jpeg"  /></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3.jpeg"  /></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4.jpeg"  /></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5.jpeg"  /></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106.jpeg"  /></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7.jpeg"  /></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6.jpeg"  /></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8.jpeg"  /></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9.jpeg"  /></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0.jpeg"  /></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111.jpeg"  /></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4.png"  /><Relationship Id="rId4" Type="http://schemas.openxmlformats.org/officeDocument/2006/relationships/image" Target="../media/image5.png"  /></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2.jpeg"  /></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3.jpeg"  /></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4.jpeg"  /></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5.jpeg"  /></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6.jpeg"  /></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17.jpeg"  /></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8.jpeg"  /></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7.jpeg"  /></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9.jpeg"  /></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0.jpeg"  /></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1.jpeg"  /></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22.jpeg"  /></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3.jpeg"  /></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4.jpeg"  /></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5.jpeg"  /></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6.jpeg"  /></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7.jpeg"  /></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7.jpeg"  /></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28.jpeg"  /></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9.jpeg"  /></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0.jpeg"  /></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1.jpeg"  /></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2.jpeg"  /></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3.jpeg"  /></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34.jpeg"  /></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5.jpeg"  /></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6.jpeg"  /></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7.jpeg"  /></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8.jpeg"  /></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38.jpeg"  /></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9.jpeg"  /></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0.jpeg"  /></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1.jpeg"  /></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2.jpeg"  /></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9.jpeg"  /></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3.jpeg"  /></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44.jpeg"  /></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5.jpeg"  /></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6.jpeg"  /></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7.jpeg"  /></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0.jpeg"  /></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8.jpeg"  /></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9.jpeg"  /></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50.jpeg"  /></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1.jpeg"  /></Relationships>
</file>

<file path=ppt/slides/_rels/slide279.xml.rels><?xml version="1.0" encoding="UTF-8" standalone="yes" ?><Relationships xmlns="http://schemas.openxmlformats.org/package/2006/relationships"><Relationship Id="rId1" Type="http://schemas.openxmlformats.org/officeDocument/2006/relationships/notesSlide" Target="../notesSlides/notesSlide2.xml"  /><Relationship Id="rId2" Type="http://schemas.openxmlformats.org/officeDocument/2006/relationships/slideLayout" Target="../slideLayouts/slideLayout2.xml"  /><Relationship Id="rId3" Type="http://schemas.openxmlformats.org/officeDocument/2006/relationships/image" Target="../media/image152.jpeg"  /><Relationship Id="rId4" Type="http://schemas.openxmlformats.org/officeDocument/2006/relationships/image" Target="../media/image153.jpeg"  /></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1.jpeg"  /></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4.jpeg"  /></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0.jpeg"  /></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5.jpeg"  /></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56.jpeg"  /></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7.jpeg"  /></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2.jpeg"  /></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8.jpeg"  /></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9.jpeg"  /></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6.jpeg"  /></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0.jpeg"  /></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jpeg"  /></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7.jpeg"  /></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3.jpeg"  /></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4.jpeg"  /></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5.jpeg"  /></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6.jpeg"  /></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jpeg"  /></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7.jpeg"  /></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28.jpeg"  /></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9.jpeg"  /></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0.jpeg"  /></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1.jpeg"  /></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jpeg"  /></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8.jpeg"  /></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2.jpeg"  /></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33.jpeg"  /></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4.jpeg"  /></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5.jpeg"  /></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jpeg"  /></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6.jpeg"  /></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7.jpeg"  /></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3.jpeg"  /></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38.jpeg"  /></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9.jpeg"  /><Relationship Id="rId3" Type="http://schemas.openxmlformats.org/officeDocument/2006/relationships/image" Target="../media/image40.jpeg"  /></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jpeg"  /></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1.jpeg"  /></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2.jpeg"  /></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3.jpeg"  /></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4.jpeg"  /></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47.jpeg"  /></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0.jpeg"  /></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1.jpeg"  /></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2.jpeg"  /></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3.jpeg"  /></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4.jpeg"  /></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55.jpeg"  /></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4.png"  /><Relationship Id="rId4" Type="http://schemas.openxmlformats.org/officeDocument/2006/relationships/image" Target="../media/image5.png"  /></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6.jpeg"  /></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7.jpeg"  /></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8.jpeg"  /></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9.jpeg"  /></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0.jpeg"  /></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id="4" name="TextBox 3"/>
          <p:cNvSpPr txBox="1"/>
          <p:nvPr/>
        </p:nvSpPr>
        <p:spPr>
          <a:xfrm>
            <a:off x="179512" y="1412776"/>
            <a:ext cx="3384376" cy="369332"/>
          </a:xfrm>
          <a:prstGeom prst="rect">
            <a:avLst/>
          </a:prstGeom>
          <a:noFill/>
        </p:spPr>
        <p:txBody>
          <a:bodyPr rtlCol="0" wrap="square">
            <a:spAutoFit/>
          </a:bodyPr>
          <a:lstStyle/>
          <a:p>
            <a:r xmlns:a="http://schemas.openxmlformats.org/drawingml/2006/main">
              <a:rPr altLang="ko-KR" b="1" dirty="0" lang="ms">
                <a:solidFill>
                  <a:schemeClr val="tx1">
                    <a:lumMod val="50000"/>
                    <a:lumOff val="50000"/>
                  </a:schemeClr>
                </a:solidFill>
              </a:rPr>
              <a:t>No. 45 Firman Tuhan</a:t>
            </a:r>
            <a:endParaRPr xmlns:a="http://schemas.openxmlformats.org/drawingml/2006/main" altLang="en-US" b="1" dirty="0" lang="ko-KR">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descr="D:\bk\bacdk1.png" id="102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descr="D:\bk\bacdk1.png" id="9"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97" r="66059"/>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descr="D:\bk\bacdk1.png" id="12"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t="66353"/>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descr="D:\bk\bacdk1.png" id="13"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r="66059" t="66341"/>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descr="D:\bk\bklogo2_1-1.png" id="1029" name="Picture 5"/>
          <p:cNvPicPr>
            <a:picLocks noChangeArrowheads="1" noChangeAspect="1"/>
          </p:cNvPicPr>
          <p:nvPr/>
        </p:nvPicPr>
        <p:blipFill>
          <a:blip cstate="print" r:embed="rId3">
            <a:extLst>
              <a:ext uri="{28A0092B-C50C-407E-A947-70E740481C1C}">
                <a14:useLocalDpi xmlns:a14="http://schemas.microsoft.com/office/drawing/2010/main" val="0"/>
              </a:ext>
            </a:extLst>
          </a:blip>
          <a:srcRect/>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descr="D:\bk\bklogo2_1-1.png" id="16" name="Picture 5"/>
          <p:cNvPicPr>
            <a:picLocks noChangeArrowheads="1" noChangeAspect="1"/>
          </p:cNvPicPr>
          <p:nvPr/>
        </p:nvPicPr>
        <p:blipFill rotWithShape="1">
          <a:blip cstate="print" r:embed="rId3">
            <a:extLst>
              <a:ext uri="{28A0092B-C50C-407E-A947-70E740481C1C}">
                <a14:useLocalDpi xmlns:a14="http://schemas.microsoft.com/office/drawing/2010/main" val="0"/>
              </a:ext>
            </a:extLst>
          </a:blip>
          <a:srcRect t="65929"/>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3931114" cy="2123658"/>
          </a:xfrm>
          <a:prstGeom prst="rect">
            <a:avLst/>
          </a:prstGeom>
          <a:noFill/>
        </p:spPr>
        <p:txBody>
          <a:bodyPr rtlCol="0" wrap="square">
            <a:spAutoFit/>
          </a:bodyPr>
          <a:lstStyle/>
          <a:p>
            <a:pPr xmlns:a="http://schemas.openxmlformats.org/drawingml/2006/main" algn="ctr"/>
            <a:r xmlns:a="http://schemas.openxmlformats.org/drawingml/2006/main">
              <a:rPr altLang="ko-KR" dirty="0" lang="ms" sz="4400"/>
              <a:t>Berita Baik dari Malaikat</a:t>
            </a:r>
            <a:endParaRPr xmlns:a="http://schemas.openxmlformats.org/drawingml/2006/main" altLang="en-US" dirty="0" 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altLang="en-US" lang="ko-KR"/>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altLang="en-US" lang="ko-KR"/>
          </a:p>
        </p:txBody>
      </p:sp>
      <p:pic>
        <p:nvPicPr>
          <p:cNvPr id="6" name="그림 5"/>
          <p:cNvPicPr>
            <a:picLocks noChangeAspect="1"/>
          </p:cNvPicPr>
          <p:nvPr/>
        </p:nvPicPr>
        <p:blipFill rotWithShape="1">
          <a:blip cstate="print" r:embed="rId4">
            <a:extLst>
              <a:ext uri="{28A0092B-C50C-407E-A947-70E740481C1C}">
                <a14:useLocalDpi xmlns:a14="http://schemas.microsoft.com/office/drawing/2010/main" val="0"/>
              </a:ext>
            </a:extLst>
          </a:blip>
          <a:srcRect r="63"/>
          <a:stretch/>
        </p:blipFill>
        <p:spPr>
          <a:xfrm flipH="1">
            <a:off x="4110626" y="1577312"/>
            <a:ext cx="5033374" cy="4299960"/>
          </a:xfrm>
          <a:prstGeom prst="rect">
            <a:avLst/>
          </a:prstGeom>
        </p:spPr>
      </p:pic>
    </p:spTree>
    <p:extLst>
      <p:ext uri="{BB962C8B-B14F-4D97-AF65-F5344CB8AC3E}">
        <p14:creationId xmlns:p14="http://schemas.microsoft.com/office/powerpoint/2010/main" val="463262078"/>
      </p:ext>
    </p:extLst>
  </p:cSld>
  <p:clrMapOvr>
    <a:masterClrMapping/>
  </p:clrMapOvr>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22" presetSubtype="8">
                                  <p:stCondLst>
                                    <p:cond delay="0"/>
                                  </p:stCondLst>
                                  <p:childTnLst>
                                    <p:set>
                                      <p:cBhvr>
                                        <p:cTn dur="1" fill="hold" id="6">
                                          <p:stCondLst>
                                            <p:cond delay="0"/>
                                          </p:stCondLst>
                                        </p:cTn>
                                        <p:tgtEl>
                                          <p:spTgt spid="5"/>
                                        </p:tgtEl>
                                        <p:attrNameLst>
                                          <p:attrName>style.visibility</p:attrName>
                                        </p:attrNameLst>
                                      </p:cBhvr>
                                      <p:to>
                                        <p:strVal val="visible"/>
                                      </p:to>
                                    </p:set>
                                    <p:animEffect filter="wipe(left)" transition="in">
                                      <p:cBhvr>
                                        <p:cTn dur="500" id="7"/>
                                        <p:tgtEl>
                                          <p:spTgt spid="5"/>
                                        </p:tgtEl>
                                      </p:cBhvr>
                                    </p:animEffect>
                                  </p:childTnLst>
                                </p:cTn>
                              </p:par>
                              <p:par>
                                <p:cTn fill="hold" id="8" nodeType="withEffect" presetClass="entr" presetID="22" presetSubtype="2">
                                  <p:stCondLst>
                                    <p:cond delay="0"/>
                                  </p:stCondLst>
                                  <p:childTnLst>
                                    <p:set>
                                      <p:cBhvr>
                                        <p:cTn dur="1" fill="hold" id="9">
                                          <p:stCondLst>
                                            <p:cond delay="0"/>
                                          </p:stCondLst>
                                        </p:cTn>
                                        <p:tgtEl>
                                          <p:spTgt spid="11"/>
                                        </p:tgtEl>
                                        <p:attrNameLst>
                                          <p:attrName>style.visibility</p:attrName>
                                        </p:attrNameLst>
                                      </p:cBhvr>
                                      <p:to>
                                        <p:strVal val="visible"/>
                                      </p:to>
                                    </p:set>
                                    <p:animEffect filter="wipe(right)" transition="in">
                                      <p:cBhvr>
                                        <p:cTn dur="500" id="10"/>
                                        <p:tgtEl>
                                          <p:spTgt spid="11"/>
                                        </p:tgtEl>
                                      </p:cBhvr>
                                    </p:animEffect>
                                  </p:childTnLst>
                                </p:cTn>
                              </p:par>
                            </p:childTnLst>
                          </p:cTn>
                        </p:par>
                        <p:par>
                          <p:cTn fill="hold" id="11">
                            <p:stCondLst>
                              <p:cond delay="500"/>
                            </p:stCondLst>
                            <p:childTnLst>
                              <p:par>
                                <p:cTn fill="hold" id="12" nodeType="afterEffect" presetClass="entr" presetID="10" presetSubtype="0">
                                  <p:stCondLst>
                                    <p:cond delay="0"/>
                                  </p:stCondLst>
                                  <p:childTnLst>
                                    <p:set>
                                      <p:cBhvr>
                                        <p:cTn dur="1" fill="hold" id="13">
                                          <p:stCondLst>
                                            <p:cond delay="0"/>
                                          </p:stCondLst>
                                        </p:cTn>
                                        <p:tgtEl>
                                          <p:spTgt spid="1029"/>
                                        </p:tgtEl>
                                        <p:attrNameLst>
                                          <p:attrName>style.visibility</p:attrName>
                                        </p:attrNameLst>
                                      </p:cBhvr>
                                      <p:to>
                                        <p:strVal val="visible"/>
                                      </p:to>
                                    </p:set>
                                    <p:animEffect filter="fade" transition="in">
                                      <p:cBhvr>
                                        <p:cTn dur="500" id="14"/>
                                        <p:tgtEl>
                                          <p:spTgt spid="1029"/>
                                        </p:tgtEl>
                                      </p:cBhvr>
                                    </p:animEffect>
                                  </p:childTnLst>
                                </p:cTn>
                              </p:par>
                              <p:par>
                                <p:cTn fill="hold" id="15" nodeType="withEffect" presetClass="entr" presetID="1" presetSubtype="0">
                                  <p:stCondLst>
                                    <p:cond delay="0"/>
                                  </p:stCondLst>
                                  <p:childTnLst>
                                    <p:set>
                                      <p:cBhvr>
                                        <p:cTn dur="1" fill="hold" id="16">
                                          <p:stCondLst>
                                            <p:cond delay="0"/>
                                          </p:stCondLst>
                                        </p:cTn>
                                        <p:tgtEl>
                                          <p:spTgt spid="16"/>
                                        </p:tgtEl>
                                        <p:attrNameLst>
                                          <p:attrName>style.visibility</p:attrName>
                                        </p:attrNameLst>
                                      </p:cBhvr>
                                      <p:to>
                                        <p:strVal val="visible"/>
                                      </p:to>
                                    </p:set>
                                  </p:childTnLst>
                                </p:cTn>
                              </p:par>
                              <p:par>
                                <p:cTn accel="33333" decel="33333" fill="hold" id="17" nodeType="withEffect" presetClass="emph" presetID="6" presetSubtype="0" repeatCount="indefinite">
                                  <p:stCondLst>
                                    <p:cond delay="0"/>
                                  </p:stCondLst>
                                  <p:childTnLst>
                                    <p:animScale>
                                      <p:cBhvr>
                                        <p:cTn dur="1500" fill="hold" id="18"/>
                                        <p:tgtEl>
                                          <p:spTgt spid="16"/>
                                        </p:tgtEl>
                                      </p:cBhvr>
                                      <p:by x="120000" y="120000"/>
                                    </p:animScale>
                                  </p:childTnLst>
                                </p:cTn>
                              </p:par>
                              <p:par>
                                <p:cTn fill="hold" id="19" nodeType="withEffect" presetClass="exit" presetID="10" presetSubtype="0" repeatCount="indefinite">
                                  <p:stCondLst>
                                    <p:cond delay="0"/>
                                  </p:stCondLst>
                                  <p:childTnLst>
                                    <p:animEffect filter="fade" transition="out">
                                      <p:cBhvr>
                                        <p:cTn dur="1500" id="20"/>
                                        <p:tgtEl>
                                          <p:spTgt spid="16"/>
                                        </p:tgtEl>
                                      </p:cBhvr>
                                    </p:animEffect>
                                    <p:set>
                                      <p:cBhvr>
                                        <p:cTn dur="1" fill="hold" id="21">
                                          <p:stCondLst>
                                            <p:cond delay="1499"/>
                                          </p:stCondLst>
                                        </p:cTn>
                                        <p:tgtEl>
                                          <p:spTgt spid="16"/>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r="57834"/>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descr="D:\bk\bacdk1.png" id="12"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t="66353"/>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descr="D:\bk\bacdk1.png" id="13"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r="66059" t="66341"/>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descr="D:\bk\bacdk1.png" id="1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l="58439"/>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32385" y="295192"/>
            <a:ext cx="4053592" cy="707886"/>
          </a:xfrm>
          <a:prstGeom prst="rect">
            <a:avLst/>
          </a:prstGeom>
          <a:noFill/>
        </p:spPr>
        <p:txBody>
          <a:bodyPr rtlCol="0" wrap="square">
            <a:spAutoFit/>
          </a:bodyPr>
          <a:lstStyle/>
          <a:p>
            <a:pPr xmlns:a="http://schemas.openxmlformats.org/drawingml/2006/main" algn="ctr"/>
            <a:r xmlns:a="http://schemas.openxmlformats.org/drawingml/2006/main">
              <a:rPr altLang="ko-KR" dirty="0" lang="ms" sz="4000">
                <a:solidFill>
                  <a:srgbClr val="FF0000"/>
                </a:solidFill>
              </a:rPr>
              <a:t>Kuiz hari ini</a:t>
            </a:r>
            <a:endParaRPr xmlns:a="http://schemas.openxmlformats.org/drawingml/2006/main" altLang="en-US" dirty="0" lang="ko-KR" sz="4000">
              <a:solidFill>
                <a:srgbClr val="FF0000"/>
              </a:solidFill>
            </a:endParaRPr>
          </a:p>
        </p:txBody>
      </p:sp>
      <p:pic>
        <p:nvPicPr>
          <p:cNvPr descr="D:\bk\bklogo2_1-1.png" id="21" name="Picture 5"/>
          <p:cNvPicPr>
            <a:picLocks noChangeArrowheads="1" noChangeAspect="1"/>
          </p:cNvPicPr>
          <p:nvPr/>
        </p:nvPicPr>
        <p:blipFill rotWithShape="1">
          <a:blip cstate="print" r:embed="rId3">
            <a:extLst>
              <a:ext uri="{28A0092B-C50C-407E-A947-70E740481C1C}">
                <a14:useLocalDpi xmlns:a14="http://schemas.microsoft.com/office/drawing/2010/main" val="0"/>
              </a:ext>
            </a:extLst>
          </a:blip>
          <a:srcRect b="42"/>
          <a:stretch/>
        </p:blipFill>
        <p:spPr bwMode="auto">
          <a:xfrm>
            <a:off x="6120560" y="10190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descr="D:\bk\bklogo2_1-1.png" id="22" name="Picture 5"/>
          <p:cNvPicPr>
            <a:picLocks noChangeArrowheads="1" noChangeAspect="1"/>
          </p:cNvPicPr>
          <p:nvPr/>
        </p:nvPicPr>
        <p:blipFill rotWithShape="1">
          <a:blip cstate="print" r:embed="rId4">
            <a:extLst>
              <a:ext uri="{28A0092B-C50C-407E-A947-70E740481C1C}">
                <a14:useLocalDpi xmlns:a14="http://schemas.microsoft.com/office/drawing/2010/main" val="0"/>
              </a:ext>
            </a:extLst>
          </a:blip>
          <a:srcRect b="42"/>
          <a:stretch/>
        </p:blipFill>
        <p:spPr bwMode="auto">
          <a:xfrm flipH="1">
            <a:off x="2089806" y="101909"/>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646331"/>
          </a:xfrm>
          <a:prstGeom prst="rect">
            <a:avLst/>
          </a:prstGeom>
          <a:noFill/>
        </p:spPr>
        <p:txBody>
          <a:bodyPr rtlCol="0" wrap="square">
            <a:spAutoFit/>
          </a:bodyPr>
          <a:lstStyle/>
          <a:p>
            <a:r xmlns:a="http://schemas.openxmlformats.org/drawingml/2006/main">
              <a:rPr altLang="ko-KR" dirty="0" lang="ms" sz="3600">
                <a:solidFill>
                  <a:schemeClr val="tx1">
                    <a:lumMod val="65000"/>
                    <a:lumOff val="35000"/>
                  </a:schemeClr>
                </a:solidFill>
              </a:rPr>
              <a:t>Siapa yang menyampaikan berita itu kepada Mary?</a:t>
            </a:r>
            <a:endParaRPr xmlns:a="http://schemas.openxmlformats.org/drawingml/2006/main" altLang="en-US" dirty="0" lang="ko-KR"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rtlCol="0" wrap="square">
            <a:spAutoFit/>
          </a:bodyPr>
          <a:lstStyle/>
          <a:p>
            <a:r xmlns:a="http://schemas.openxmlformats.org/drawingml/2006/main">
              <a:rPr altLang="en-US" dirty="0" lang="ms" sz="2800">
                <a:solidFill>
                  <a:schemeClr val="tx1">
                    <a:lumMod val="65000"/>
                    <a:lumOff val="35000"/>
                  </a:schemeClr>
                </a:solidFill>
              </a:rPr>
              <a:t>① </a:t>
            </a:r>
            <a:r xmlns:a="http://schemas.openxmlformats.org/drawingml/2006/main">
              <a:rPr altLang="ko-KR" dirty="0" lang="ms" sz="2800">
                <a:solidFill>
                  <a:schemeClr val="tx1">
                    <a:lumMod val="65000"/>
                    <a:lumOff val="35000"/>
                  </a:schemeClr>
                </a:solidFill>
              </a:rPr>
              <a:t>Syaitan</a:t>
            </a:r>
            <a:endParaRPr xmlns:a="http://schemas.openxmlformats.org/drawingml/2006/main" altLang="en-US" dirty="0" lang="ko-KR"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rtlCol="0" wrap="square">
            <a:spAutoFit/>
          </a:bodyPr>
          <a:lstStyle/>
          <a:p>
            <a:r xmlns:a="http://schemas.openxmlformats.org/drawingml/2006/main">
              <a:rPr altLang="en-US" dirty="0" lang="ms" sz="2800">
                <a:solidFill>
                  <a:schemeClr val="tx1">
                    <a:lumMod val="65000"/>
                    <a:lumOff val="35000"/>
                  </a:schemeClr>
                </a:solidFill>
              </a:rPr>
              <a:t>② </a:t>
            </a:r>
            <a:r xmlns:a="http://schemas.openxmlformats.org/drawingml/2006/main">
              <a:rPr altLang="ko-KR" dirty="0" lang="ms" sz="2800">
                <a:solidFill>
                  <a:schemeClr val="tx1">
                    <a:lumMod val="65000"/>
                    <a:lumOff val="35000"/>
                  </a:schemeClr>
                </a:solidFill>
              </a:rPr>
              <a:t>Rakan Mary</a:t>
            </a:r>
            <a:endParaRPr xmlns:a="http://schemas.openxmlformats.org/drawingml/2006/main" altLang="en-US" dirty="0"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rtlCol="0" wrap="square">
            <a:spAutoFit/>
          </a:bodyPr>
          <a:lstStyle/>
          <a:p>
            <a:r xmlns:a="http://schemas.openxmlformats.org/drawingml/2006/main">
              <a:rPr altLang="en-US" dirty="0" lang="ms" sz="2800">
                <a:solidFill>
                  <a:schemeClr val="tx1">
                    <a:lumMod val="65000"/>
                    <a:lumOff val="35000"/>
                  </a:schemeClr>
                </a:solidFill>
              </a:rPr>
              <a:t>③ </a:t>
            </a:r>
            <a:r xmlns:a="http://schemas.openxmlformats.org/drawingml/2006/main">
              <a:rPr altLang="ko-KR" dirty="0" lang="ms" sz="2800">
                <a:solidFill>
                  <a:schemeClr val="tx1">
                    <a:lumMod val="65000"/>
                    <a:lumOff val="35000"/>
                  </a:schemeClr>
                </a:solidFill>
              </a:rPr>
              <a:t>Malaikat</a:t>
            </a:r>
            <a:endParaRPr xmlns:a="http://schemas.openxmlformats.org/drawingml/2006/main" altLang="en-US" dirty="0"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rtlCol="0" wrap="square">
            <a:spAutoFit/>
          </a:bodyPr>
          <a:lstStyle/>
          <a:p>
            <a:r xmlns:a="http://schemas.openxmlformats.org/drawingml/2006/main">
              <a:rPr altLang="en-US" dirty="0" lang="ms" sz="2800">
                <a:solidFill>
                  <a:schemeClr val="tx1">
                    <a:lumMod val="65000"/>
                    <a:lumOff val="35000"/>
                  </a:schemeClr>
                </a:solidFill>
              </a:rPr>
              <a:t>④ </a:t>
            </a:r>
            <a:r xmlns:a="http://schemas.openxmlformats.org/drawingml/2006/main">
              <a:rPr altLang="ko-KR" dirty="0" lang="ms" sz="2800">
                <a:solidFill>
                  <a:schemeClr val="tx1">
                    <a:lumMod val="65000"/>
                    <a:lumOff val="35000"/>
                  </a:schemeClr>
                </a:solidFill>
              </a:rPr>
              <a:t>Yesus</a:t>
            </a:r>
            <a:endParaRPr xmlns:a="http://schemas.openxmlformats.org/drawingml/2006/main" altLang="en-US" dirty="0" lang="ko-KR"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rtlCol="0" wrap="square">
            <a:spAutoFit/>
          </a:bodyPr>
          <a:lstStyle/>
          <a:p>
            <a:r xmlns:a="http://schemas.openxmlformats.org/drawingml/2006/main">
              <a:rPr altLang="en-US" dirty="0" lang="ms" sz="2800">
                <a:solidFill>
                  <a:srgbClr val="FF0000"/>
                </a:solidFill>
              </a:rPr>
              <a:t>③ </a:t>
            </a:r>
            <a:r xmlns:a="http://schemas.openxmlformats.org/drawingml/2006/main">
              <a:rPr altLang="ko-KR" dirty="0" lang="ms" sz="2800">
                <a:solidFill>
                  <a:srgbClr val="FF0000"/>
                </a:solidFill>
              </a:rPr>
              <a:t>Malaikat</a:t>
            </a:r>
            <a:endParaRPr xmlns:a="http://schemas.openxmlformats.org/drawingml/2006/main" altLang="en-US" dirty="0" lang="ko-KR" sz="2800">
              <a:solidFill>
                <a:srgbClr val="FF0000"/>
              </a:solidFill>
            </a:endParaRPr>
          </a:p>
        </p:txBody>
      </p:sp>
    </p:spTree>
    <p:extLst>
      <p:ext uri="{BB962C8B-B14F-4D97-AF65-F5344CB8AC3E}">
        <p14:creationId xmlns:p14="http://schemas.microsoft.com/office/powerpoint/2010/main" val="2496744904"/>
      </p:ext>
    </p:extLst>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0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ms" altLang="ko-KR" b="1">
                <a:solidFill>
                  <a:schemeClr val="tx1">
                    <a:lumMod val="50000"/>
                    <a:lumOff val="50000"/>
                  </a:schemeClr>
                </a:solidFill>
              </a:rPr>
              <a:t>TIDAK. 54 Firman Tuhan</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2092429"/>
          </a:xfrm>
          <a:prstGeom prst="rect">
            <a:avLst/>
          </a:prstGeom>
          <a:noFill/>
        </p:spPr>
        <p:txBody>
          <a:bodyPr wrap="square">
            <a:spAutoFit/>
          </a:bodyPr>
          <a:lstStyle/>
          <a:p>
            <a:pPr xmlns:a="http://schemas.openxmlformats.org/drawingml/2006/main" algn="ctr">
              <a:defRPr/>
            </a:pPr>
            <a:r xmlns:a="http://schemas.openxmlformats.org/drawingml/2006/main">
              <a:rPr lang="ms" altLang="ko-KR" sz="4400"/>
              <a:t>Wanita Samaria di telaga</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110626" y="1782246"/>
            <a:ext cx="5033375" cy="402301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s" sz="4000">
                <a:solidFill>
                  <a:srgbClr val="ff0000"/>
                </a:solidFill>
              </a:rPr>
              <a:t>Firman hari ini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44627" y="4977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79992"/>
            <a:ext cx="983695" cy="648072"/>
          </a:xfrm>
          <a:prstGeom prst="rect">
            <a:avLst/>
          </a:prstGeom>
          <a:noFill/>
        </p:spPr>
      </p:pic>
      <p:sp>
        <p:nvSpPr>
          <p:cNvPr id="23" name="TextBox 22"/>
          <p:cNvSpPr txBox="1"/>
          <p:nvPr/>
        </p:nvSpPr>
        <p:spPr>
          <a:xfrm>
            <a:off x="539552"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altLang="ko-KR" lang="ms" sz="3600">
                <a:solidFill>
                  <a:schemeClr val="tx1">
                    <a:lumMod val="65000"/>
                    <a:lumOff val="35000"/>
                  </a:schemeClr>
                </a:solidFill>
              </a:rPr>
              <a:t>barangsiapa meminum air yang Kuberikan kepadanya, ia tidak akan haus selama-lamanya. Sesungguhnya air yang Kuberikan kepadanya akan menjadi mata air di dalam dirinya yang memancar sampai kepada hidup yang kekal."</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ms" sz="2800">
                <a:solidFill>
                  <a:schemeClr val="tx1">
                    <a:lumMod val="65000"/>
                    <a:lumOff val="35000"/>
                  </a:schemeClr>
                </a:solidFill>
              </a:rPr>
              <a:t>John</a:t>
            </a:r>
            <a:r xmlns:a="http://schemas.openxmlformats.org/drawingml/2006/main">
              <a:rPr altLang="en-US" lang="ms" sz="2800">
                <a:solidFill>
                  <a:schemeClr val="tx1">
                    <a:lumMod val="65000"/>
                    <a:lumOff val="35000"/>
                  </a:schemeClr>
                </a:solidFill>
              </a:rPr>
              <a:t> </a:t>
            </a:r>
            <a:r xmlns:a="http://schemas.openxmlformats.org/drawingml/2006/main">
              <a:rPr altLang="ko-KR" lang="ms" sz="2800">
                <a:solidFill>
                  <a:schemeClr val="tx1">
                    <a:lumMod val="65000"/>
                    <a:lumOff val="35000"/>
                  </a:schemeClr>
                </a:solidFill>
              </a:rPr>
              <a:t>4:14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67065" y="5476021"/>
            <a:ext cx="9053611" cy="1370549"/>
          </a:xfrm>
          <a:prstGeom prst="rect">
            <a:avLst/>
          </a:prstGeom>
          <a:noFill/>
        </p:spPr>
        <p:txBody>
          <a:bodyPr wrap="square">
            <a:spAutoFit/>
          </a:bodyPr>
          <a:lstStyle/>
          <a:p>
            <a:pPr xmlns:a="http://schemas.openxmlformats.org/drawingml/2006/main" lvl="0">
              <a:defRPr/>
            </a:pPr>
            <a:r xmlns:a="http://schemas.openxmlformats.org/drawingml/2006/main">
              <a:rPr lang="ms" altLang="ko-KR" sz="2800">
                <a:solidFill>
                  <a:schemeClr val="tx1">
                    <a:lumMod val="65000"/>
                    <a:lumOff val="35000"/>
                  </a:schemeClr>
                </a:solidFill>
              </a:rPr>
              <a:t>Ketika Yesus melalui tanah Samaria, dia bertemu dengan seorang wanita di perigi dan berkata. “Tolong beri saya air.”</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1069"/>
            <a:ext cx="9144000" cy="546629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rotWithShape="1">
          <a:blip r:embed="rId2"/>
          <a:stretch>
            <a:fillRect/>
          </a:stretch>
        </p:blipFill>
        <p:spPr>
          <a:xfrm>
            <a:off x="0" y="0"/>
            <a:ext cx="9144000" cy="5565025"/>
          </a:xfrm>
          <a:prstGeom prst="rect">
            <a:avLst/>
          </a:prstGeom>
        </p:spPr>
      </p:pic>
      <p:sp>
        <p:nvSpPr>
          <p:cNvPr id="5" name="TextBox 4"/>
          <p:cNvSpPr txBox="1"/>
          <p:nvPr/>
        </p:nvSpPr>
        <p:spPr>
          <a:xfrm>
            <a:off x="90389" y="5565025"/>
            <a:ext cx="9053611" cy="1281545"/>
          </a:xfrm>
          <a:prstGeom prst="rect">
            <a:avLst/>
          </a:prstGeom>
          <a:noFill/>
        </p:spPr>
        <p:txBody>
          <a:bodyPr wrap="square">
            <a:spAutoFit/>
          </a:bodyPr>
          <a:lstStyle/>
          <a:p>
            <a:pPr xmlns:a="http://schemas.openxmlformats.org/drawingml/2006/main" lvl="0">
              <a:defRPr/>
            </a:pPr>
            <a:r xmlns:a="http://schemas.openxmlformats.org/drawingml/2006/main">
              <a:rPr lang="ms" altLang="ko-KR" sz="2600">
                <a:solidFill>
                  <a:schemeClr val="tx1">
                    <a:lumMod val="65000"/>
                    <a:lumOff val="35000"/>
                  </a:schemeClr>
                </a:solidFill>
              </a:rPr>
              <a:t>Wanita itu sangat mengagumkan. Kerana orang Yahudi tidak bercakap dengan orang Samaria. "Sekiranya kamu tahu siapa saya, pasti kamu akan meminta air kepada saya." Yesus berkata</a:t>
            </a:r>
            <a:endParaRPr xmlns:a="http://schemas.openxmlformats.org/drawingml/2006/main" lang="ko-KR" altLang="en-US" sz="2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565025"/>
            <a:ext cx="9053611" cy="1281545"/>
          </a:xfrm>
          <a:prstGeom prst="rect">
            <a:avLst/>
          </a:prstGeom>
          <a:noFill/>
        </p:spPr>
        <p:txBody>
          <a:bodyPr wrap="square">
            <a:spAutoFit/>
          </a:bodyPr>
          <a:lstStyle/>
          <a:p>
            <a:pPr xmlns:a="http://schemas.openxmlformats.org/drawingml/2006/main" lvl="0">
              <a:defRPr/>
            </a:pPr>
            <a:r xmlns:a="http://schemas.openxmlformats.org/drawingml/2006/main">
              <a:rPr lang="ms" altLang="ko-KR" sz="2600">
                <a:solidFill>
                  <a:schemeClr val="tx1">
                    <a:lumMod val="65000"/>
                    <a:lumOff val="35000"/>
                  </a:schemeClr>
                </a:solidFill>
              </a:rPr>
              <a:t>“Sebab air yang Kuberikan adalah air kehidupan yang tidak pernah haus lagi.” Wanita itu menjadi ingin tahu tentang Yesus. "Siapa awak, boleh awak beri saya air itu?"</a:t>
            </a:r>
            <a:r xmlns:a="http://schemas.openxmlformats.org/drawingml/2006/main">
              <a:rPr lang="ms" altLang="en-US" sz="2600">
                <a:solidFill>
                  <a:schemeClr val="tx1">
                    <a:lumMod val="65000"/>
                    <a:lumOff val="35000"/>
                  </a:schemeClr>
                </a:solidFill>
              </a:rPr>
              <a:t> </a:t>
            </a:r>
            <a:endParaRPr xmlns:a="http://schemas.openxmlformats.org/drawingml/2006/main" lang="ko-KR" altLang="en-US" sz="26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5650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59269"/>
            <a:ext cx="9070726" cy="939676"/>
          </a:xfrm>
          <a:prstGeom prst="rect">
            <a:avLst/>
          </a:prstGeom>
          <a:noFill/>
        </p:spPr>
        <p:txBody>
          <a:bodyPr wrap="square">
            <a:spAutoFit/>
          </a:bodyPr>
          <a:lstStyle/>
          <a:p>
            <a:pPr xmlns:a="http://schemas.openxmlformats.org/drawingml/2006/main" lvl="0">
              <a:defRPr/>
            </a:pPr>
            <a:r xmlns:a="http://schemas.openxmlformats.org/drawingml/2006/main">
              <a:rPr lang="ms" altLang="ko-KR" sz="2800">
                <a:solidFill>
                  <a:schemeClr val="tx1">
                    <a:lumMod val="65000"/>
                    <a:lumOff val="35000"/>
                  </a:schemeClr>
                </a:solidFill>
              </a:rPr>
              <a:t>“Akulah Kristus dan Anak Tuhan,” jawab Yesus. Dia terkejut dengan perkara ini.</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1643" cy="585926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556398"/>
            <a:ext cx="9107238" cy="1280647"/>
          </a:xfrm>
          <a:prstGeom prst="rect">
            <a:avLst/>
          </a:prstGeom>
          <a:noFill/>
        </p:spPr>
        <p:txBody>
          <a:bodyPr wrap="square">
            <a:spAutoFit/>
          </a:bodyPr>
          <a:lstStyle/>
          <a:p>
            <a:pPr xmlns:a="http://schemas.openxmlformats.org/drawingml/2006/main" lvl="0">
              <a:defRPr/>
            </a:pPr>
            <a:r xmlns:a="http://schemas.openxmlformats.org/drawingml/2006/main">
              <a:rPr lang="ms" altLang="ko-KR" sz="2600">
                <a:solidFill>
                  <a:schemeClr val="tx1">
                    <a:lumMod val="65000"/>
                    <a:lumOff val="35000"/>
                  </a:schemeClr>
                </a:solidFill>
              </a:rPr>
              <a:t>Dia meninggalkan tempayan airnya dan kembali ke bandar dan memberitahu orang ramai tentang Yesus. Banyak orang datang menemui Yesus dan percaya kepada-Nya sebagai Penyelamat mereka.</a:t>
            </a:r>
            <a:endParaRPr xmlns:a="http://schemas.openxmlformats.org/drawingml/2006/main" lang="ko-KR" altLang="en-US" sz="26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55639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s" sz="4000">
                <a:solidFill>
                  <a:srgbClr val="ff0000"/>
                </a:solidFill>
              </a:rPr>
              <a:t>Pelajaran hari ini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7807" y="9778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27656"/>
            <a:ext cx="983695" cy="648072"/>
          </a:xfrm>
          <a:prstGeom prst="rect">
            <a:avLst/>
          </a:prstGeom>
          <a:noFill/>
        </p:spPr>
      </p:pic>
      <p:sp>
        <p:nvSpPr>
          <p:cNvPr id="17" name="TextBox 16"/>
          <p:cNvSpPr txBox="1"/>
          <p:nvPr/>
        </p:nvSpPr>
        <p:spPr>
          <a:xfrm>
            <a:off x="359532" y="940133"/>
            <a:ext cx="8424936" cy="4477687"/>
          </a:xfrm>
          <a:prstGeom prst="rect">
            <a:avLst/>
          </a:prstGeom>
          <a:noFill/>
        </p:spPr>
        <p:txBody>
          <a:bodyPr wrap="square">
            <a:spAutoFit/>
          </a:bodyPr>
          <a:lstStyle/>
          <a:p>
            <a:pPr xmlns:a="http://schemas.openxmlformats.org/drawingml/2006/main" lvl="0">
              <a:defRPr/>
            </a:pPr>
            <a:r xmlns:a="http://schemas.openxmlformats.org/drawingml/2006/main">
              <a:rPr altLang="ko-KR" lang="ms" sz="3200">
                <a:solidFill>
                  <a:schemeClr val="tx1">
                    <a:lumMod val="65000"/>
                    <a:lumOff val="35000"/>
                  </a:schemeClr>
                </a:solidFill>
              </a:rPr>
              <a:t>Sebaik sahaja wanita Samaria itu bertemu dengan Yesus, dia meninggalkan tempayan air dan pulang ke kampung untuk menyampaikan berita baik keselamatan kepada penduduk kampung.</a:t>
            </a:r>
            <a:r xmlns:a="http://schemas.openxmlformats.org/drawingml/2006/main">
              <a:rPr altLang="en-US" lang="ms" sz="3200">
                <a:solidFill>
                  <a:schemeClr val="tx1">
                    <a:lumMod val="65000"/>
                    <a:lumOff val="35000"/>
                  </a:schemeClr>
                </a:solidFill>
              </a:rPr>
              <a:t> </a:t>
            </a:r>
            <a:r xmlns:a="http://schemas.openxmlformats.org/drawingml/2006/main">
              <a:rPr altLang="ko-KR" lang="ms" sz="3200">
                <a:solidFill>
                  <a:schemeClr val="tx1">
                    <a:lumMod val="65000"/>
                    <a:lumOff val="35000"/>
                  </a:schemeClr>
                </a:solidFill>
              </a:rPr>
              <a:t>Akhirnya, ramai orang diselamatkan dengan mendengar dan mempercayai Injil yang dia beritakan.</a:t>
            </a:r>
            <a:r xmlns:a="http://schemas.openxmlformats.org/drawingml/2006/main">
              <a:rPr altLang="en-US" lang="ms" sz="3200">
                <a:solidFill>
                  <a:schemeClr val="tx1">
                    <a:lumMod val="65000"/>
                    <a:lumOff val="35000"/>
                  </a:schemeClr>
                </a:solidFill>
              </a:rPr>
              <a:t> </a:t>
            </a:r>
            <a:endParaRPr xmlns:a="http://schemas.openxmlformats.org/drawingml/2006/main" altLang="en-US" lang="ko-KR" sz="3200">
              <a:solidFill>
                <a:schemeClr val="tx1">
                  <a:lumMod val="65000"/>
                  <a:lumOff val="35000"/>
                </a:schemeClr>
              </a:solidFill>
            </a:endParaRPr>
          </a:p>
          <a:p>
            <a:pPr xmlns:a="http://schemas.openxmlformats.org/drawingml/2006/main" lvl="0">
              <a:defRPr/>
            </a:pPr>
            <a:r xmlns:a="http://schemas.openxmlformats.org/drawingml/2006/main">
              <a:rPr altLang="ko-KR" lang="ms" sz="3200">
                <a:solidFill>
                  <a:schemeClr val="tx1">
                    <a:lumMod val="65000"/>
                    <a:lumOff val="35000"/>
                  </a:schemeClr>
                </a:solidFill>
              </a:rPr>
              <a:t>Adakah anda telah bertemu dengan Yesus? Adakah anda memberitahu orang lain tentang Yesus? Bagaimana pula dengan memperkenalkan Yesus kepada orang lain seperti wanita Samaria?</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81208" y="173894"/>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ms" sz="3200">
                <a:solidFill>
                  <a:srgbClr val="ff0000"/>
                </a:solidFill>
              </a:rPr>
              <a:t>Siapakah Yesus?</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6538" y="864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88807"/>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ms" sz="3600">
                <a:solidFill>
                  <a:srgbClr val="0070c0"/>
                </a:solidFill>
              </a:rPr>
              <a:t>Yesus</a:t>
            </a:r>
            <a:r xmlns:a="http://schemas.openxmlformats.org/drawingml/2006/main">
              <a:rPr altLang="en-US" lang="ms" sz="3600">
                <a:solidFill>
                  <a:srgbClr val="0070c0"/>
                </a:solidFill>
              </a:rPr>
              <a:t> </a:t>
            </a:r>
            <a:r xmlns:a="http://schemas.openxmlformats.org/drawingml/2006/main">
              <a:rPr altLang="ko-KR" lang="ms" sz="3600">
                <a:solidFill>
                  <a:srgbClr val="0070c0"/>
                </a:solidFill>
              </a:rPr>
              <a:t>adalah..</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ms" sz="3600">
                <a:solidFill>
                  <a:schemeClr val="tx1">
                    <a:lumMod val="65000"/>
                    <a:lumOff val="35000"/>
                  </a:schemeClr>
                </a:solidFill>
              </a:rPr>
              <a:t>Yesuslah yang memberi kita air kehidupan untuk tidak pernah haus akan jiwa kita.</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ms" sz="4000">
                <a:solidFill>
                  <a:srgbClr val="ff0000"/>
                </a:solidFill>
              </a:rPr>
              <a:t>Kuiz hari ini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7213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118084"/>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ms" sz="3200">
                <a:solidFill>
                  <a:schemeClr val="tx1">
                    <a:lumMod val="65000"/>
                    <a:lumOff val="35000"/>
                  </a:schemeClr>
                </a:solidFill>
              </a:rPr>
              <a:t>Di manakah Yesus bertemu dengan seorang wanita Samaria?</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ms" sz="2800">
                <a:solidFill>
                  <a:schemeClr val="tx1">
                    <a:lumMod val="65000"/>
                    <a:lumOff val="35000"/>
                  </a:schemeClr>
                </a:solidFill>
              </a:rPr>
              <a:t>① </a:t>
            </a:r>
            <a:r xmlns:a="http://schemas.openxmlformats.org/drawingml/2006/main">
              <a:rPr altLang="ko-KR" lang="ms" sz="2800">
                <a:solidFill>
                  <a:schemeClr val="tx1">
                    <a:lumMod val="65000"/>
                    <a:lumOff val="35000"/>
                  </a:schemeClr>
                </a:solidFill>
              </a:rPr>
              <a:t>di istana</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ms" sz="2800">
                <a:solidFill>
                  <a:schemeClr val="tx1">
                    <a:lumMod val="65000"/>
                    <a:lumOff val="35000"/>
                  </a:schemeClr>
                </a:solidFill>
              </a:rPr>
              <a:t>② </a:t>
            </a:r>
            <a:r xmlns:a="http://schemas.openxmlformats.org/drawingml/2006/main">
              <a:rPr altLang="ko-KR" lang="ms" sz="2800">
                <a:solidFill>
                  <a:schemeClr val="tx1">
                    <a:lumMod val="65000"/>
                    <a:lumOff val="35000"/>
                  </a:schemeClr>
                </a:solidFill>
              </a:rPr>
              <a:t>di bandar</a:t>
            </a:r>
            <a:r xmlns:a="http://schemas.openxmlformats.org/drawingml/2006/main">
              <a:rPr altLang="en-US" lang="ms" sz="2800">
                <a:solidFill>
                  <a:schemeClr val="tx1">
                    <a:lumMod val="65000"/>
                    <a:lumOff val="35000"/>
                  </a:schemeClr>
                </a:solidFill>
              </a:rPr>
              <a:t> </a:t>
            </a:r>
            <a:r xmlns:a="http://schemas.openxmlformats.org/drawingml/2006/main">
              <a:rPr altLang="ko-KR" lang="ms" sz="2800">
                <a:solidFill>
                  <a:schemeClr val="tx1">
                    <a:lumMod val="65000"/>
                    <a:lumOff val="35000"/>
                  </a:schemeClr>
                </a:solidFill>
              </a:rPr>
              <a:t>jalan</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s" sz="2800">
                <a:solidFill>
                  <a:schemeClr val="tx1">
                    <a:lumMod val="65000"/>
                    <a:lumOff val="35000"/>
                  </a:schemeClr>
                </a:solidFill>
              </a:rPr>
              <a:t>③ </a:t>
            </a:r>
            <a:r xmlns:a="http://schemas.openxmlformats.org/drawingml/2006/main">
              <a:rPr altLang="ko-KR" lang="ms" sz="2800">
                <a:solidFill>
                  <a:schemeClr val="tx1">
                    <a:lumMod val="65000"/>
                    <a:lumOff val="35000"/>
                  </a:schemeClr>
                </a:solidFill>
              </a:rPr>
              <a:t>di pasar</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s" sz="2800">
                <a:solidFill>
                  <a:schemeClr val="tx1">
                    <a:lumMod val="65000"/>
                    <a:lumOff val="35000"/>
                  </a:schemeClr>
                </a:solidFill>
              </a:rPr>
              <a:t>④ </a:t>
            </a:r>
            <a:r xmlns:a="http://schemas.openxmlformats.org/drawingml/2006/main">
              <a:rPr altLang="ko-KR" lang="ms" sz="2800">
                <a:solidFill>
                  <a:schemeClr val="tx1">
                    <a:lumMod val="65000"/>
                    <a:lumOff val="35000"/>
                  </a:schemeClr>
                </a:solidFill>
              </a:rPr>
              <a:t>di telaga</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s" sz="2800">
                <a:solidFill>
                  <a:srgbClr val="ff0000"/>
                </a:solidFill>
              </a:rPr>
              <a:t>④ </a:t>
            </a:r>
            <a:r xmlns:a="http://schemas.openxmlformats.org/drawingml/2006/main">
              <a:rPr altLang="ko-KR" lang="ms" sz="2800">
                <a:solidFill>
                  <a:srgbClr val="ff0000"/>
                </a:solidFill>
              </a:rPr>
              <a:t>di telaga</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r="57834"/>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descr="D:\bk\bacdk1.png" id="12"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t="66353"/>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descr="D:\bk\bacdk1.png" id="13"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r="66059" t="66341"/>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descr="D:\bk\bacdk1.png" id="1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l="58439"/>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34454" y="178210"/>
            <a:ext cx="4053592" cy="707886"/>
          </a:xfrm>
          <a:prstGeom prst="rect">
            <a:avLst/>
          </a:prstGeom>
          <a:noFill/>
        </p:spPr>
        <p:txBody>
          <a:bodyPr rtlCol="0" wrap="square">
            <a:spAutoFit/>
          </a:bodyPr>
          <a:lstStyle/>
          <a:p>
            <a:pPr xmlns:a="http://schemas.openxmlformats.org/drawingml/2006/main" algn="ctr"/>
            <a:r xmlns:a="http://schemas.openxmlformats.org/drawingml/2006/main">
              <a:rPr altLang="ko-KR" dirty="0" lang="ms" sz="4000">
                <a:solidFill>
                  <a:srgbClr val="FF0000"/>
                </a:solidFill>
              </a:rPr>
              <a:t>Firman hari ini</a:t>
            </a:r>
            <a:endParaRPr xmlns:a="http://schemas.openxmlformats.org/drawingml/2006/main" altLang="en-US" dirty="0" lang="ko-KR" sz="4000">
              <a:solidFill>
                <a:srgbClr val="FF0000"/>
              </a:solidFill>
            </a:endParaRPr>
          </a:p>
        </p:txBody>
      </p:sp>
      <p:pic>
        <p:nvPicPr>
          <p:cNvPr descr="D:\bk\bklogo2_1-1.png" id="21" name="Picture 5"/>
          <p:cNvPicPr>
            <a:picLocks noChangeArrowheads="1" noChangeAspect="1"/>
          </p:cNvPicPr>
          <p:nvPr/>
        </p:nvPicPr>
        <p:blipFill rotWithShape="1">
          <a:blip cstate="print" r:embed="rId3">
            <a:extLst>
              <a:ext uri="{28A0092B-C50C-407E-A947-70E740481C1C}">
                <a14:useLocalDpi xmlns:a14="http://schemas.microsoft.com/office/drawing/2010/main" val="0"/>
              </a:ext>
            </a:extLst>
          </a:blip>
          <a:srcRect b="42"/>
          <a:stretch/>
        </p:blipFill>
        <p:spPr bwMode="auto">
          <a:xfrm>
            <a:off x="6096379" y="85388"/>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descr="D:\bk\bklogo2_1-1.png" id="22" name="Picture 5"/>
          <p:cNvPicPr>
            <a:picLocks noChangeArrowheads="1" noChangeAspect="1"/>
          </p:cNvPicPr>
          <p:nvPr/>
        </p:nvPicPr>
        <p:blipFill rotWithShape="1">
          <a:blip cstate="print" r:embed="rId4">
            <a:extLst>
              <a:ext uri="{28A0092B-C50C-407E-A947-70E740481C1C}">
                <a14:useLocalDpi xmlns:a14="http://schemas.microsoft.com/office/drawing/2010/main" val="0"/>
              </a:ext>
            </a:extLst>
          </a:blip>
          <a:srcRect b="42"/>
          <a:stretch/>
        </p:blipFill>
        <p:spPr bwMode="auto">
          <a:xfrm flipH="1">
            <a:off x="2063928"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2228671"/>
            <a:ext cx="8208912" cy="1754326"/>
          </a:xfrm>
          <a:prstGeom prst="rect">
            <a:avLst/>
          </a:prstGeom>
          <a:noFill/>
        </p:spPr>
        <p:txBody>
          <a:bodyPr rtlCol="0" wrap="square">
            <a:spAutoFit/>
          </a:bodyPr>
          <a:lstStyle/>
          <a:p>
            <a:r xmlns:a="http://schemas.openxmlformats.org/drawingml/2006/main">
              <a:rPr altLang="ko-KR" dirty="0" lang="ms" sz="3600">
                <a:solidFill>
                  <a:schemeClr val="tx1">
                    <a:lumMod val="65000"/>
                    <a:lumOff val="35000"/>
                  </a:schemeClr>
                </a:solidFill>
              </a:rPr>
              <a:t>Engkau akan mengandung dan melahirkan seorang anak laki-laki, dan hendaklah engkau menamai dia Yesus.</a:t>
            </a:r>
            <a:endParaRPr xmlns:a="http://schemas.openxmlformats.org/drawingml/2006/main" altLang="en-US" dirty="0"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rtlCol="0" wrap="square">
            <a:spAutoFit/>
          </a:bodyPr>
          <a:lstStyle/>
          <a:p>
            <a:pPr xmlns:a="http://schemas.openxmlformats.org/drawingml/2006/main" algn="r"/>
            <a:r xmlns:a="http://schemas.openxmlformats.org/drawingml/2006/main">
              <a:rPr altLang="ko-KR" dirty="0" lang="ms" sz="2800">
                <a:solidFill>
                  <a:schemeClr val="tx1">
                    <a:lumMod val="65000"/>
                    <a:lumOff val="35000"/>
                  </a:schemeClr>
                </a:solidFill>
              </a:rPr>
              <a:t>Lukas</a:t>
            </a:r>
            <a:r xmlns:a="http://schemas.openxmlformats.org/drawingml/2006/main">
              <a:rPr altLang="en-US" dirty="0" lang="ms" sz="2800">
                <a:solidFill>
                  <a:schemeClr val="tx1">
                    <a:lumMod val="65000"/>
                    <a:lumOff val="35000"/>
                  </a:schemeClr>
                </a:solidFill>
              </a:rPr>
              <a:t> </a:t>
            </a:r>
            <a:r xmlns:a="http://schemas.openxmlformats.org/drawingml/2006/main">
              <a:rPr altLang="ko-KR" dirty="0" lang="ms" sz="2800">
                <a:solidFill>
                  <a:schemeClr val="tx1">
                    <a:lumMod val="65000"/>
                    <a:lumOff val="35000"/>
                  </a:schemeClr>
                </a:solidFill>
              </a:rPr>
              <a:t>1:31</a:t>
            </a:r>
            <a:endParaRPr xmlns:a="http://schemas.openxmlformats.org/drawingml/2006/main" altLang="en-US" dirty="0" lang="ko-KR" sz="2800">
              <a:solidFill>
                <a:schemeClr val="tx1">
                  <a:lumMod val="65000"/>
                  <a:lumOff val="35000"/>
                </a:schemeClr>
              </a:solidFill>
            </a:endParaRPr>
          </a:p>
        </p:txBody>
      </p:sp>
    </p:spTree>
    <p:extLst>
      <p:ext uri="{BB962C8B-B14F-4D97-AF65-F5344CB8AC3E}">
        <p14:creationId xmlns:p14="http://schemas.microsoft.com/office/powerpoint/2010/main" val="2157059871"/>
      </p:ext>
    </p:extLst>
  </p:cSld>
  <p:clrMapOvr>
    <a:masterClrMapping/>
  </p:clrMapOvr>
</p:sld>
</file>

<file path=ppt/slides/slide11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s" sz="4000">
                <a:solidFill>
                  <a:srgbClr val="ff0000"/>
                </a:solidFill>
              </a:rPr>
              <a:t>Firman hari ini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44627" y="4977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79992"/>
            <a:ext cx="983695" cy="648072"/>
          </a:xfrm>
          <a:prstGeom prst="rect">
            <a:avLst/>
          </a:prstGeom>
          <a:noFill/>
        </p:spPr>
      </p:pic>
      <p:sp>
        <p:nvSpPr>
          <p:cNvPr id="23" name="TextBox 22"/>
          <p:cNvSpPr txBox="1"/>
          <p:nvPr/>
        </p:nvSpPr>
        <p:spPr>
          <a:xfrm>
            <a:off x="539552"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altLang="ko-KR" lang="ms" sz="3600">
                <a:solidFill>
                  <a:schemeClr val="tx1">
                    <a:lumMod val="65000"/>
                    <a:lumOff val="35000"/>
                  </a:schemeClr>
                </a:solidFill>
              </a:rPr>
              <a:t>barangsiapa meminum air yang Kuberikan kepadanya, ia tidak akan haus selama-lamanya. Sesungguhnya air yang Kuberikan kepadanya akan menjadi mata air di dalam dirinya yang memancar sampai kepada hidup yang kekal."</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ms" sz="2800">
                <a:solidFill>
                  <a:schemeClr val="tx1">
                    <a:lumMod val="65000"/>
                    <a:lumOff val="35000"/>
                  </a:schemeClr>
                </a:solidFill>
              </a:rPr>
              <a:t>John</a:t>
            </a:r>
            <a:r xmlns:a="http://schemas.openxmlformats.org/drawingml/2006/main">
              <a:rPr altLang="en-US" lang="ms" sz="2800">
                <a:solidFill>
                  <a:schemeClr val="tx1">
                    <a:lumMod val="65000"/>
                    <a:lumOff val="35000"/>
                  </a:schemeClr>
                </a:solidFill>
              </a:rPr>
              <a:t> </a:t>
            </a:r>
            <a:r xmlns:a="http://schemas.openxmlformats.org/drawingml/2006/main">
              <a:rPr altLang="ko-KR" lang="ms" sz="2800">
                <a:solidFill>
                  <a:schemeClr val="tx1">
                    <a:lumMod val="65000"/>
                    <a:lumOff val="35000"/>
                  </a:schemeClr>
                </a:solidFill>
              </a:rPr>
              <a:t>4:14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ms" altLang="ko-KR" b="1">
                <a:solidFill>
                  <a:schemeClr val="tx1">
                    <a:lumMod val="50000"/>
                    <a:lumOff val="50000"/>
                  </a:schemeClr>
                </a:solidFill>
              </a:rPr>
              <a:t>No. 55 Firman Tuhan</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2092429"/>
          </a:xfrm>
          <a:prstGeom prst="rect">
            <a:avLst/>
          </a:prstGeom>
          <a:noFill/>
        </p:spPr>
        <p:txBody>
          <a:bodyPr wrap="square">
            <a:spAutoFit/>
          </a:bodyPr>
          <a:lstStyle/>
          <a:p>
            <a:pPr xmlns:a="http://schemas.openxmlformats.org/drawingml/2006/main" algn="ctr">
              <a:defRPr/>
            </a:pPr>
            <a:r xmlns:a="http://schemas.openxmlformats.org/drawingml/2006/main">
              <a:rPr lang="ms" altLang="ko-KR" sz="4400"/>
              <a:t>Buang jaring anda ke dalam air yang dalam</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923928" y="1772816"/>
            <a:ext cx="5220072" cy="41764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s" sz="4000">
                <a:solidFill>
                  <a:srgbClr val="ff0000"/>
                </a:solidFill>
              </a:rPr>
              <a:t>Firman hari ini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9277"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23" name="TextBox 22"/>
          <p:cNvSpPr txBox="1"/>
          <p:nvPr/>
        </p:nvSpPr>
        <p:spPr>
          <a:xfrm>
            <a:off x="539552" y="2204864"/>
            <a:ext cx="8208912" cy="1736581"/>
          </a:xfrm>
          <a:prstGeom prst="rect">
            <a:avLst/>
          </a:prstGeom>
          <a:noFill/>
        </p:spPr>
        <p:txBody>
          <a:bodyPr wrap="square">
            <a:spAutoFit/>
          </a:bodyPr>
          <a:lstStyle/>
          <a:p>
            <a:pPr xmlns:a="http://schemas.openxmlformats.org/drawingml/2006/main" lvl="0">
              <a:defRPr/>
            </a:pPr>
            <a:r xmlns:a="http://schemas.openxmlformats.org/drawingml/2006/main">
              <a:rPr altLang="ko-KR" lang="ms" sz="3600">
                <a:solidFill>
                  <a:schemeClr val="tx1">
                    <a:lumMod val="65000"/>
                    <a:lumOff val="35000"/>
                  </a:schemeClr>
                </a:solidFill>
              </a:rPr>
              <a:t>Kemudian Yesus berkata kepada Simon, "Jangan takut, mulai sekarang kamu akan menangkap manusia."</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ms" sz="2800">
                <a:solidFill>
                  <a:schemeClr val="tx1">
                    <a:lumMod val="65000"/>
                    <a:lumOff val="35000"/>
                  </a:schemeClr>
                </a:solidFill>
              </a:rPr>
              <a:t>Lukas</a:t>
            </a:r>
            <a:r xmlns:a="http://schemas.openxmlformats.org/drawingml/2006/main">
              <a:rPr altLang="en-US" lang="ms" sz="2800">
                <a:solidFill>
                  <a:schemeClr val="tx1">
                    <a:lumMod val="65000"/>
                    <a:lumOff val="35000"/>
                  </a:schemeClr>
                </a:solidFill>
              </a:rPr>
              <a:t> </a:t>
            </a:r>
            <a:r xmlns:a="http://schemas.openxmlformats.org/drawingml/2006/main">
              <a:rPr altLang="ko-KR" lang="ms" sz="2800">
                <a:solidFill>
                  <a:schemeClr val="tx1">
                    <a:lumMod val="65000"/>
                    <a:lumOff val="35000"/>
                  </a:schemeClr>
                </a:solidFill>
              </a:rPr>
              <a:t>5:10</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473005"/>
            <a:ext cx="9053611" cy="1373565"/>
          </a:xfrm>
          <a:prstGeom prst="rect">
            <a:avLst/>
          </a:prstGeom>
          <a:noFill/>
        </p:spPr>
        <p:txBody>
          <a:bodyPr wrap="square">
            <a:spAutoFit/>
          </a:bodyPr>
          <a:lstStyle/>
          <a:p>
            <a:pPr xmlns:a="http://schemas.openxmlformats.org/drawingml/2006/main" lvl="0">
              <a:defRPr/>
            </a:pPr>
            <a:r xmlns:a="http://schemas.openxmlformats.org/drawingml/2006/main">
              <a:rPr lang="ms" altLang="ko-KR" sz="2800">
                <a:solidFill>
                  <a:schemeClr val="tx1">
                    <a:lumMod val="65000"/>
                    <a:lumOff val="35000"/>
                  </a:schemeClr>
                </a:solidFill>
              </a:rPr>
              <a:t>Yesus, yang menaiki perahu Petrus dan menyampaikan firman itu, berkata kepada Petrus. "Sekarang pergi ke perairan dalam dan baling jala untuk menangkap ikan."</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3835"/>
            <a:ext cx="9144000" cy="54968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157192"/>
            <a:ext cx="9053611" cy="1556028"/>
          </a:xfrm>
          <a:prstGeom prst="rect">
            <a:avLst/>
          </a:prstGeom>
          <a:noFill/>
        </p:spPr>
        <p:txBody>
          <a:bodyPr wrap="square">
            <a:spAutoFit/>
          </a:bodyPr>
          <a:lstStyle/>
          <a:p>
            <a:pPr xmlns:a="http://schemas.openxmlformats.org/drawingml/2006/main" lvl="0">
              <a:defRPr/>
            </a:pPr>
            <a:r xmlns:a="http://schemas.openxmlformats.org/drawingml/2006/main">
              <a:rPr lang="ms" altLang="ko-KR" sz="3200">
                <a:solidFill>
                  <a:schemeClr val="tx1">
                    <a:lumMod val="65000"/>
                    <a:lumOff val="35000"/>
                  </a:schemeClr>
                </a:solidFill>
              </a:rPr>
              <a:t>“Cikgu, kami telah bekerja keras sepanjang malam dan tidak mendapat apa-apa. Tetapi kerana anda berkata demikian, saya akan melepaskan jala."</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15719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52014" y="5373216"/>
            <a:ext cx="9070726" cy="1549554"/>
          </a:xfrm>
          <a:prstGeom prst="rect">
            <a:avLst/>
          </a:prstGeom>
          <a:noFill/>
        </p:spPr>
        <p:txBody>
          <a:bodyPr wrap="square">
            <a:spAutoFit/>
          </a:bodyPr>
          <a:lstStyle/>
          <a:p>
            <a:pPr xmlns:a="http://schemas.openxmlformats.org/drawingml/2006/main" lvl="0">
              <a:defRPr/>
            </a:pPr>
            <a:r xmlns:a="http://schemas.openxmlformats.org/drawingml/2006/main">
              <a:rPr altLang="ko-KR" lang="ms" sz="3200">
                <a:solidFill>
                  <a:schemeClr val="tx1">
                    <a:lumMod val="65000"/>
                    <a:lumOff val="35000"/>
                  </a:schemeClr>
                </a:solidFill>
              </a:rPr>
              <a:t>Setelah mereka berbuat demikian, mereka menangkap sejumlah besar ikan sehingga jala mereka mulai koyak. Peter terkejut dengan ini.</a:t>
            </a:r>
            <a:endParaRPr xmlns:a="http://schemas.openxmlformats.org/drawingml/2006/main" altLang="en-US" lang="ko-KR" sz="3200">
              <a:solidFill>
                <a:schemeClr val="tx1">
                  <a:lumMod val="65000"/>
                  <a:lumOff val="35000"/>
                </a:schemeClr>
              </a:solidFill>
            </a:endParaRPr>
          </a:p>
        </p:txBody>
      </p:sp>
      <p:pic>
        <p:nvPicPr>
          <p:cNvPr id="3" name="그림 2"/>
          <p:cNvPicPr>
            <a:picLocks noChangeAspect="1"/>
          </p:cNvPicPr>
          <p:nvPr/>
        </p:nvPicPr>
        <p:blipFill rotWithShape="1">
          <a:blip r:embed="rId2"/>
          <a:srcRect b="8"/>
          <a:stretch>
            <a:fillRect/>
          </a:stretch>
        </p:blipFill>
        <p:spPr>
          <a:xfrm>
            <a:off x="0" y="-1"/>
            <a:ext cx="9144000" cy="530120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0" y="5869721"/>
            <a:ext cx="9107238" cy="1005424"/>
          </a:xfrm>
          <a:prstGeom prst="rect">
            <a:avLst/>
          </a:prstGeom>
          <a:noFill/>
        </p:spPr>
        <p:txBody>
          <a:bodyPr wrap="square">
            <a:spAutoFit/>
          </a:bodyPr>
          <a:lstStyle/>
          <a:p>
            <a:pPr xmlns:a="http://schemas.openxmlformats.org/drawingml/2006/main" lvl="0">
              <a:defRPr/>
            </a:pPr>
            <a:r xmlns:a="http://schemas.openxmlformats.org/drawingml/2006/main">
              <a:rPr altLang="ko-KR" lang="ms" sz="3000">
                <a:solidFill>
                  <a:schemeClr val="tx1">
                    <a:lumMod val="65000"/>
                    <a:lumOff val="35000"/>
                  </a:schemeClr>
                </a:solidFill>
              </a:rPr>
              <a:t>Pada ketika itu, Petrus bertaubat kerana mengetahui bahawa Yesus adalah Anak Tuhan. "Saya seorang yang berdosa."</a:t>
            </a:r>
            <a:endParaRPr xmlns:a="http://schemas.openxmlformats.org/drawingml/2006/main" altLang="en-US" lang="ko-KR" sz="3000">
              <a:solidFill>
                <a:schemeClr val="tx1">
                  <a:lumMod val="65000"/>
                  <a:lumOff val="35000"/>
                </a:schemeClr>
              </a:solidFill>
            </a:endParaRPr>
          </a:p>
        </p:txBody>
      </p:sp>
      <p:pic>
        <p:nvPicPr>
          <p:cNvPr id="3" name="그림 2"/>
          <p:cNvPicPr>
            <a:picLocks noChangeAspect="1"/>
          </p:cNvPicPr>
          <p:nvPr/>
        </p:nvPicPr>
        <p:blipFill rotWithShape="1">
          <a:blip r:embed="rId2"/>
          <a:srcRect b="28"/>
          <a:stretch>
            <a:fillRect/>
          </a:stretch>
        </p:blipFill>
        <p:spPr>
          <a:xfrm>
            <a:off x="0" y="-1"/>
            <a:ext cx="9144000" cy="586972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0" y="5380672"/>
            <a:ext cx="9053611" cy="1456373"/>
          </a:xfrm>
          <a:prstGeom prst="rect">
            <a:avLst/>
          </a:prstGeom>
          <a:noFill/>
        </p:spPr>
        <p:txBody>
          <a:bodyPr wrap="square">
            <a:spAutoFit/>
          </a:bodyPr>
          <a:lstStyle/>
          <a:p>
            <a:pPr xmlns:a="http://schemas.openxmlformats.org/drawingml/2006/main" lvl="0">
              <a:defRPr/>
            </a:pPr>
            <a:r xmlns:a="http://schemas.openxmlformats.org/drawingml/2006/main">
              <a:rPr altLang="ko-KR" lang="ms" sz="3000">
                <a:solidFill>
                  <a:schemeClr val="tx1">
                    <a:lumMod val="65000"/>
                    <a:lumOff val="35000"/>
                  </a:schemeClr>
                </a:solidFill>
              </a:rPr>
              <a:t>Yesus berkata. “Jangan takut, mulai sekarang kamu akan menjadi nelayan yang mengambil orang.” Petrus meninggalkan segala-galanya dan menjadi murid Yesus.</a:t>
            </a:r>
            <a:r xmlns:a="http://schemas.openxmlformats.org/drawingml/2006/main">
              <a:rPr altLang="en-US" lang="ms" sz="3000">
                <a:solidFill>
                  <a:schemeClr val="tx1">
                    <a:lumMod val="65000"/>
                    <a:lumOff val="35000"/>
                  </a:schemeClr>
                </a:solidFill>
              </a:rPr>
              <a:t> </a:t>
            </a:r>
            <a:endParaRPr xmlns:a="http://schemas.openxmlformats.org/drawingml/2006/main" altLang="en-US" lang="ko-KR" sz="3000">
              <a:solidFill>
                <a:schemeClr val="tx1">
                  <a:lumMod val="65000"/>
                  <a:lumOff val="35000"/>
                </a:schemeClr>
              </a:solidFill>
            </a:endParaRPr>
          </a:p>
        </p:txBody>
      </p:sp>
      <p:pic>
        <p:nvPicPr>
          <p:cNvPr id="2" name="그림 1"/>
          <p:cNvPicPr>
            <a:picLocks noChangeAspect="1"/>
          </p:cNvPicPr>
          <p:nvPr/>
        </p:nvPicPr>
        <p:blipFill rotWithShape="1">
          <a:blip r:embed="rId2"/>
          <a:srcRect b="30"/>
          <a:stretch>
            <a:fillRect/>
          </a:stretch>
        </p:blipFill>
        <p:spPr>
          <a:xfrm>
            <a:off x="-12154" y="0"/>
            <a:ext cx="9156154" cy="53806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s" sz="4000">
                <a:solidFill>
                  <a:srgbClr val="ff0000"/>
                </a:solidFill>
              </a:rPr>
              <a:t>hari ini</a:t>
            </a:r>
            <a:r xmlns:a="http://schemas.openxmlformats.org/drawingml/2006/main">
              <a:rPr altLang="en-US" lang="ms" sz="4000">
                <a:solidFill>
                  <a:srgbClr val="ff0000"/>
                </a:solidFill>
              </a:rPr>
              <a:t> </a:t>
            </a:r>
            <a:r xmlns:a="http://schemas.openxmlformats.org/drawingml/2006/main">
              <a:rPr altLang="ko-KR" lang="ms" sz="4000">
                <a:solidFill>
                  <a:srgbClr val="ff0000"/>
                </a:solidFill>
              </a:rPr>
              <a:t>pelajaran</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53113" y="978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34972"/>
            <a:ext cx="983695" cy="648072"/>
          </a:xfrm>
          <a:prstGeom prst="rect">
            <a:avLst/>
          </a:prstGeom>
          <a:noFill/>
        </p:spPr>
      </p:pic>
      <p:sp>
        <p:nvSpPr>
          <p:cNvPr id="17" name="TextBox 16"/>
          <p:cNvSpPr txBox="1"/>
          <p:nvPr/>
        </p:nvSpPr>
        <p:spPr>
          <a:xfrm>
            <a:off x="380230" y="1268929"/>
            <a:ext cx="8352928" cy="3510716"/>
          </a:xfrm>
          <a:prstGeom prst="rect">
            <a:avLst/>
          </a:prstGeom>
          <a:noFill/>
        </p:spPr>
        <p:txBody>
          <a:bodyPr wrap="square">
            <a:spAutoFit/>
          </a:bodyPr>
          <a:lstStyle/>
          <a:p>
            <a:pPr xmlns:a="http://schemas.openxmlformats.org/drawingml/2006/main" algn="ctr">
              <a:defRPr/>
            </a:pPr>
            <a:r xmlns:a="http://schemas.openxmlformats.org/drawingml/2006/main">
              <a:rPr altLang="ko-KR" lang="ms" sz="3200">
                <a:solidFill>
                  <a:schemeClr val="tx1">
                    <a:lumMod val="65000"/>
                    <a:lumOff val="35000"/>
                  </a:schemeClr>
                </a:solidFill>
              </a:rPr>
              <a:t>Petrus, yang bertemu dengan Yesus,</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s" sz="3200">
                <a:solidFill>
                  <a:schemeClr val="tx1">
                    <a:lumMod val="65000"/>
                    <a:lumOff val="35000"/>
                  </a:schemeClr>
                </a:solidFill>
              </a:rPr>
              <a:t>bertaubat dan taat di sana.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s" sz="3200">
                <a:solidFill>
                  <a:schemeClr val="tx1">
                    <a:lumMod val="65000"/>
                    <a:lumOff val="35000"/>
                  </a:schemeClr>
                </a:solidFill>
              </a:rPr>
              <a:t>Adakah terdapat keinsafan dan ketaatan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s" sz="3200">
                <a:solidFill>
                  <a:schemeClr val="tx1">
                    <a:lumMod val="65000"/>
                    <a:lumOff val="35000"/>
                  </a:schemeClr>
                </a:solidFill>
              </a:rPr>
              <a:t>kepada Yesus dalam hidup anda?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s" sz="3200">
                <a:solidFill>
                  <a:schemeClr val="tx1">
                    <a:lumMod val="65000"/>
                    <a:lumOff val="35000"/>
                  </a:schemeClr>
                </a:solidFill>
              </a:rPr>
              <a:t>Petrus meninggalkan segala-galanya dan mengikut Yesus. Seperti Petrus, anda mesti menjadi seorang murid yang mengetahui pertaubatan dan ketaatan yang benar.</a:t>
            </a:r>
            <a:r xmlns:a="http://schemas.openxmlformats.org/drawingml/2006/main">
              <a:rPr altLang="en-US" lang="ms" sz="3200">
                <a:solidFill>
                  <a:schemeClr val="tx1">
                    <a:lumMod val="65000"/>
                    <a:lumOff val="35000"/>
                  </a:schemeClr>
                </a:solidFill>
              </a:rPr>
              <a:t> </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285653"/>
            <a:ext cx="4053592" cy="569692"/>
          </a:xfrm>
          <a:prstGeom prst="rect">
            <a:avLst/>
          </a:prstGeom>
          <a:noFill/>
        </p:spPr>
        <p:txBody>
          <a:bodyPr wrap="square">
            <a:spAutoFit/>
          </a:bodyPr>
          <a:lstStyle/>
          <a:p>
            <a:pPr xmlns:a="http://schemas.openxmlformats.org/drawingml/2006/main" algn="ctr">
              <a:defRPr/>
            </a:pPr>
            <a:r xmlns:a="http://schemas.openxmlformats.org/drawingml/2006/main">
              <a:rPr altLang="ko-KR" lang="ms" sz="3200">
                <a:solidFill>
                  <a:srgbClr val="ff0000"/>
                </a:solidFill>
              </a:rPr>
              <a:t>Siapakah Yesus?</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20863"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ms" sz="3600">
                <a:solidFill>
                  <a:srgbClr val="0070c0"/>
                </a:solidFill>
              </a:rPr>
              <a:t>Yesus adalah..</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ms" sz="3600">
                <a:solidFill>
                  <a:schemeClr val="tx1">
                    <a:lumMod val="65000"/>
                    <a:lumOff val="35000"/>
                  </a:schemeClr>
                </a:solidFill>
              </a:rPr>
              <a:t>Yesus adalah seorang yang melakukan mukjizat yang melampaui pengalaman dan kebolehan manusia.</a:t>
            </a:r>
            <a:r xmlns:a="http://schemas.openxmlformats.org/drawingml/2006/main">
              <a:rPr altLang="en-US" lang="ms" sz="3600">
                <a:solidFill>
                  <a:schemeClr val="tx1">
                    <a:lumMod val="65000"/>
                    <a:lumOff val="35000"/>
                  </a:schemeClr>
                </a:solidFill>
              </a:rPr>
              <a:t> </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ms" altLang="ko-KR" b="1">
                <a:solidFill>
                  <a:schemeClr val="tx1">
                    <a:lumMod val="50000"/>
                    <a:lumOff val="50000"/>
                  </a:schemeClr>
                </a:solidFill>
              </a:rPr>
              <a:t>No. 46 Firman Tuhan</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916832"/>
            <a:ext cx="3931114" cy="757788"/>
          </a:xfrm>
          <a:prstGeom prst="rect">
            <a:avLst/>
          </a:prstGeom>
          <a:noFill/>
        </p:spPr>
        <p:txBody>
          <a:bodyPr wrap="square">
            <a:spAutoFit/>
          </a:bodyPr>
          <a:lstStyle/>
          <a:p>
            <a:pPr xmlns:a="http://schemas.openxmlformats.org/drawingml/2006/main" algn="ctr">
              <a:defRPr/>
            </a:pPr>
            <a:r xmlns:a="http://schemas.openxmlformats.org/drawingml/2006/main">
              <a:rPr lang="ms" altLang="ko-KR" sz="4400"/>
              <a:t>Bayi Yesus</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3851920" y="1916833"/>
            <a:ext cx="5292080" cy="39604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ms" sz="4000">
                <a:solidFill>
                  <a:srgbClr val="ff0000"/>
                </a:solidFill>
              </a:rPr>
              <a:t>Kuiz hari ini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1481" y="4180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107305"/>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ms" sz="3200">
                <a:solidFill>
                  <a:schemeClr val="tx1">
                    <a:lumMod val="65000"/>
                    <a:lumOff val="35000"/>
                  </a:schemeClr>
                </a:solidFill>
              </a:rPr>
              <a:t>Apakah pekerjaan Peter?</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ms" sz="2800">
                <a:solidFill>
                  <a:schemeClr val="tx1">
                    <a:lumMod val="65000"/>
                    <a:lumOff val="35000"/>
                  </a:schemeClr>
                </a:solidFill>
              </a:rPr>
              <a:t>① </a:t>
            </a:r>
            <a:r xmlns:a="http://schemas.openxmlformats.org/drawingml/2006/main">
              <a:rPr altLang="ko-KR" lang="ms" sz="2800">
                <a:solidFill>
                  <a:schemeClr val="tx1">
                    <a:lumMod val="65000"/>
                    <a:lumOff val="35000"/>
                  </a:schemeClr>
                </a:solidFill>
              </a:rPr>
              <a:t>tukang kayu</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ms" sz="2800">
                <a:solidFill>
                  <a:schemeClr val="tx1">
                    <a:lumMod val="65000"/>
                    <a:lumOff val="35000"/>
                  </a:schemeClr>
                </a:solidFill>
              </a:rPr>
              <a:t>② </a:t>
            </a:r>
            <a:r xmlns:a="http://schemas.openxmlformats.org/drawingml/2006/main">
              <a:rPr altLang="ko-KR" lang="ms" sz="2800">
                <a:solidFill>
                  <a:schemeClr val="tx1">
                    <a:lumMod val="65000"/>
                    <a:lumOff val="35000"/>
                  </a:schemeClr>
                </a:solidFill>
              </a:rPr>
              <a:t>shepard</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s" sz="2800">
                <a:solidFill>
                  <a:schemeClr val="tx1">
                    <a:lumMod val="65000"/>
                    <a:lumOff val="35000"/>
                  </a:schemeClr>
                </a:solidFill>
              </a:rPr>
              <a:t>③ </a:t>
            </a:r>
            <a:r xmlns:a="http://schemas.openxmlformats.org/drawingml/2006/main">
              <a:rPr altLang="ko-KR" lang="ms" sz="2800">
                <a:solidFill>
                  <a:schemeClr val="tx1">
                    <a:lumMod val="65000"/>
                    <a:lumOff val="35000"/>
                  </a:schemeClr>
                </a:solidFill>
              </a:rPr>
              <a:t>nelayan</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s" sz="2800">
                <a:solidFill>
                  <a:schemeClr val="tx1">
                    <a:lumMod val="65000"/>
                    <a:lumOff val="35000"/>
                  </a:schemeClr>
                </a:solidFill>
              </a:rPr>
              <a:t>④ </a:t>
            </a:r>
            <a:r xmlns:a="http://schemas.openxmlformats.org/drawingml/2006/main">
              <a:rPr altLang="ko-KR" lang="ms" sz="2800">
                <a:solidFill>
                  <a:schemeClr val="tx1">
                    <a:lumMod val="65000"/>
                    <a:lumOff val="35000"/>
                  </a:schemeClr>
                </a:solidFill>
              </a:rPr>
              <a:t>petani</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s" sz="2800">
                <a:solidFill>
                  <a:srgbClr val="ff0000"/>
                </a:solidFill>
              </a:rPr>
              <a:t>③ </a:t>
            </a:r>
            <a:r xmlns:a="http://schemas.openxmlformats.org/drawingml/2006/main">
              <a:rPr altLang="ko-KR" lang="ms" sz="2800">
                <a:solidFill>
                  <a:srgbClr val="ff0000"/>
                </a:solidFill>
              </a:rPr>
              <a:t>nelayan</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2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s" sz="4000">
                <a:solidFill>
                  <a:srgbClr val="ff0000"/>
                </a:solidFill>
              </a:rPr>
              <a:t>Firman hari ini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9277"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23" name="TextBox 22"/>
          <p:cNvSpPr txBox="1"/>
          <p:nvPr/>
        </p:nvSpPr>
        <p:spPr>
          <a:xfrm>
            <a:off x="539552" y="2204864"/>
            <a:ext cx="8208912" cy="1736581"/>
          </a:xfrm>
          <a:prstGeom prst="rect">
            <a:avLst/>
          </a:prstGeom>
          <a:noFill/>
        </p:spPr>
        <p:txBody>
          <a:bodyPr wrap="square">
            <a:spAutoFit/>
          </a:bodyPr>
          <a:lstStyle/>
          <a:p>
            <a:pPr xmlns:a="http://schemas.openxmlformats.org/drawingml/2006/main" lvl="0">
              <a:defRPr/>
            </a:pPr>
            <a:r xmlns:a="http://schemas.openxmlformats.org/drawingml/2006/main">
              <a:rPr altLang="ko-KR" lang="ms" sz="3600">
                <a:solidFill>
                  <a:schemeClr val="tx1">
                    <a:lumMod val="65000"/>
                    <a:lumOff val="35000"/>
                  </a:schemeClr>
                </a:solidFill>
              </a:rPr>
              <a:t>Kemudian Yesus berkata kepada Simon, "Jangan takut, mulai sekarang kamu akan menangkap manusia."</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ms" sz="2800">
                <a:solidFill>
                  <a:schemeClr val="tx1">
                    <a:lumMod val="65000"/>
                    <a:lumOff val="35000"/>
                  </a:schemeClr>
                </a:solidFill>
              </a:rPr>
              <a:t>Lukas</a:t>
            </a:r>
            <a:r xmlns:a="http://schemas.openxmlformats.org/drawingml/2006/main">
              <a:rPr altLang="en-US" lang="ms" sz="2800">
                <a:solidFill>
                  <a:schemeClr val="tx1">
                    <a:lumMod val="65000"/>
                    <a:lumOff val="35000"/>
                  </a:schemeClr>
                </a:solidFill>
              </a:rPr>
              <a:t> </a:t>
            </a:r>
            <a:r xmlns:a="http://schemas.openxmlformats.org/drawingml/2006/main">
              <a:rPr altLang="ko-KR" lang="ms" sz="2800">
                <a:solidFill>
                  <a:schemeClr val="tx1">
                    <a:lumMod val="65000"/>
                    <a:lumOff val="35000"/>
                  </a:schemeClr>
                </a:solidFill>
              </a:rPr>
              <a:t>5:10</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2952328" cy="369332"/>
          </a:xfrm>
          <a:prstGeom prst="rect">
            <a:avLst/>
          </a:prstGeom>
          <a:noFill/>
        </p:spPr>
        <p:txBody>
          <a:bodyPr wrap="square">
            <a:spAutoFit/>
          </a:bodyPr>
          <a:lstStyle/>
          <a:p>
            <a:pPr xmlns:a="http://schemas.openxmlformats.org/drawingml/2006/main" lvl="0">
              <a:defRPr/>
            </a:pPr>
            <a:r xmlns:a="http://schemas.openxmlformats.org/drawingml/2006/main">
              <a:rPr lang="ms" altLang="ko-KR" b="1">
                <a:solidFill>
                  <a:schemeClr val="tx1">
                    <a:lumMod val="50000"/>
                    <a:lumOff val="50000"/>
                  </a:schemeClr>
                </a:solidFill>
              </a:rPr>
              <a:t>No. 56 Firman Tuhan</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2092429"/>
          </a:xfrm>
          <a:prstGeom prst="rect">
            <a:avLst/>
          </a:prstGeom>
          <a:noFill/>
        </p:spPr>
        <p:txBody>
          <a:bodyPr wrap="square">
            <a:spAutoFit/>
          </a:bodyPr>
          <a:lstStyle/>
          <a:p>
            <a:pPr xmlns:a="http://schemas.openxmlformats.org/drawingml/2006/main" algn="ctr">
              <a:defRPr/>
            </a:pPr>
            <a:r xmlns:a="http://schemas.openxmlformats.org/drawingml/2006/main">
              <a:rPr lang="ms" altLang="ko-KR" sz="4400"/>
              <a:t>Yesus yang memanggil murid-murid</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7" name="그림 6"/>
          <p:cNvPicPr>
            <a:picLocks noChangeAspect="1"/>
          </p:cNvPicPr>
          <p:nvPr/>
        </p:nvPicPr>
        <p:blipFill rotWithShape="1">
          <a:blip r:embed="rId8"/>
          <a:stretch>
            <a:fillRect/>
          </a:stretch>
        </p:blipFill>
        <p:spPr>
          <a:xfrm>
            <a:off x="3774017" y="1768514"/>
            <a:ext cx="5382334" cy="410875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0870" y="209707"/>
            <a:ext cx="4053592" cy="693263"/>
          </a:xfrm>
          <a:prstGeom prst="rect">
            <a:avLst/>
          </a:prstGeom>
          <a:noFill/>
        </p:spPr>
        <p:txBody>
          <a:bodyPr wrap="square">
            <a:spAutoFit/>
          </a:bodyPr>
          <a:lstStyle/>
          <a:p>
            <a:pPr xmlns:a="http://schemas.openxmlformats.org/drawingml/2006/main" algn="ctr">
              <a:defRPr/>
            </a:pPr>
            <a:r xmlns:a="http://schemas.openxmlformats.org/drawingml/2006/main">
              <a:rPr altLang="ko-KR" lang="ms" sz="4000">
                <a:solidFill>
                  <a:srgbClr val="ff0000"/>
                </a:solidFill>
              </a:rPr>
              <a:t>Firman hari ini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6983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91618"/>
            <a:ext cx="983695" cy="648072"/>
          </a:xfrm>
          <a:prstGeom prst="rect">
            <a:avLst/>
          </a:prstGeom>
          <a:noFill/>
        </p:spPr>
      </p:pic>
      <p:sp>
        <p:nvSpPr>
          <p:cNvPr id="23" name="TextBox 22"/>
          <p:cNvSpPr txBox="1"/>
          <p:nvPr/>
        </p:nvSpPr>
        <p:spPr>
          <a:xfrm>
            <a:off x="467544" y="1484784"/>
            <a:ext cx="8208912" cy="2831956"/>
          </a:xfrm>
          <a:prstGeom prst="rect">
            <a:avLst/>
          </a:prstGeom>
          <a:noFill/>
        </p:spPr>
        <p:txBody>
          <a:bodyPr wrap="square">
            <a:spAutoFit/>
          </a:bodyPr>
          <a:lstStyle/>
          <a:p>
            <a:pPr xmlns:a="http://schemas.openxmlformats.org/drawingml/2006/main" lvl="0">
              <a:defRPr/>
            </a:pPr>
            <a:r xmlns:a="http://schemas.openxmlformats.org/drawingml/2006/main">
              <a:rPr altLang="ko-KR" lang="ms" sz="3600">
                <a:solidFill>
                  <a:schemeClr val="tx1">
                    <a:lumMod val="65000"/>
                    <a:lumOff val="35000"/>
                  </a:schemeClr>
                </a:solidFill>
              </a:rPr>
              <a:t>Filipus menjumpai Natanael dan berkata kepadanya, "Kami telah menjumpai orang yang ditulis oleh Musa dalam Taurat, dan tentangnya juga ditulis oleh para nabi, yaitu Yesus dari Nazaret, anak Yusuf."</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882858" y="5146168"/>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ms" sz="2800">
                <a:solidFill>
                  <a:schemeClr val="tx1">
                    <a:lumMod val="65000"/>
                    <a:lumOff val="35000"/>
                  </a:schemeClr>
                </a:solidFill>
              </a:rPr>
              <a:t>John</a:t>
            </a:r>
            <a:r xmlns:a="http://schemas.openxmlformats.org/drawingml/2006/main">
              <a:rPr altLang="en-US" lang="ms" sz="2800">
                <a:solidFill>
                  <a:schemeClr val="tx1">
                    <a:lumMod val="65000"/>
                    <a:lumOff val="35000"/>
                  </a:schemeClr>
                </a:solidFill>
              </a:rPr>
              <a:t> </a:t>
            </a:r>
            <a:r xmlns:a="http://schemas.openxmlformats.org/drawingml/2006/main">
              <a:rPr altLang="ko-KR" lang="ms" sz="2800">
                <a:solidFill>
                  <a:schemeClr val="tx1">
                    <a:lumMod val="65000"/>
                    <a:lumOff val="35000"/>
                  </a:schemeClr>
                </a:solidFill>
              </a:rPr>
              <a:t>1:</a:t>
            </a:r>
            <a:r xmlns:a="http://schemas.openxmlformats.org/drawingml/2006/main">
              <a:rPr altLang="en-US" lang="ms" sz="2800">
                <a:solidFill>
                  <a:schemeClr val="tx1">
                    <a:lumMod val="65000"/>
                    <a:lumOff val="35000"/>
                  </a:schemeClr>
                </a:solidFill>
              </a:rPr>
              <a:t> </a:t>
            </a:r>
            <a:r xmlns:a="http://schemas.openxmlformats.org/drawingml/2006/main">
              <a:rPr altLang="ko-KR" lang="ms" sz="2800">
                <a:solidFill>
                  <a:schemeClr val="tx1">
                    <a:lumMod val="65000"/>
                    <a:lumOff val="35000"/>
                  </a:schemeClr>
                </a:solidFill>
              </a:rPr>
              <a:t>45</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ms" altLang="ko-KR" sz="3200">
                <a:solidFill>
                  <a:schemeClr val="tx1">
                    <a:lumMod val="65000"/>
                    <a:lumOff val="35000"/>
                  </a:schemeClr>
                </a:solidFill>
              </a:rPr>
              <a:t>Yesus memanggil Petrus, Andreas, dan sesama mereka, Filipus, untuk menjadi seorang murid. "Ikut saya!"</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0"/>
            <a:ext cx="9144000" cy="57807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288438"/>
            <a:ext cx="9053611" cy="1558132"/>
          </a:xfrm>
          <a:prstGeom prst="rect">
            <a:avLst/>
          </a:prstGeom>
          <a:noFill/>
        </p:spPr>
        <p:txBody>
          <a:bodyPr wrap="square">
            <a:spAutoFit/>
          </a:bodyPr>
          <a:lstStyle/>
          <a:p>
            <a:pPr xmlns:a="http://schemas.openxmlformats.org/drawingml/2006/main" lvl="0">
              <a:defRPr/>
            </a:pPr>
            <a:r xmlns:a="http://schemas.openxmlformats.org/drawingml/2006/main">
              <a:rPr lang="ms" altLang="ko-KR" sz="3200">
                <a:solidFill>
                  <a:schemeClr val="tx1">
                    <a:lumMod val="65000"/>
                    <a:lumOff val="35000"/>
                  </a:schemeClr>
                </a:solidFill>
              </a:rPr>
              <a:t>Filipus memperkenalkan Yesus kepada sahabatnya Natanael. "Mesias yang ditulis oleh para nabi dalam Perjanjian Lama muncul."</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0"/>
            <a:ext cx="9144000" cy="52292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59269"/>
            <a:ext cx="9070726" cy="939676"/>
          </a:xfrm>
          <a:prstGeom prst="rect">
            <a:avLst/>
          </a:prstGeom>
          <a:noFill/>
        </p:spPr>
        <p:txBody>
          <a:bodyPr wrap="square">
            <a:spAutoFit/>
          </a:bodyPr>
          <a:lstStyle/>
          <a:p>
            <a:pPr xmlns:a="http://schemas.openxmlformats.org/drawingml/2006/main" lvl="0">
              <a:defRPr/>
            </a:pPr>
            <a:r xmlns:a="http://schemas.openxmlformats.org/drawingml/2006/main">
              <a:rPr lang="ms" altLang="ko-KR" sz="2800">
                <a:solidFill>
                  <a:schemeClr val="tx1">
                    <a:lumMod val="65000"/>
                    <a:lumOff val="35000"/>
                  </a:schemeClr>
                </a:solidFill>
              </a:rPr>
              <a:t>"Nasaret! Bolehkah Mesias datang dari sana?" tanya Nathanael. "Datang dan lihat," kata Philip.</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0" y="17004"/>
            <a:ext cx="9144000" cy="584226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ms" altLang="ko-KR" sz="2800">
                <a:solidFill>
                  <a:schemeClr val="tx1">
                    <a:lumMod val="65000"/>
                    <a:lumOff val="35000"/>
                  </a:schemeClr>
                </a:solidFill>
              </a:rPr>
              <a:t>Yesus berkata kepada Natanael. “Engkau adalah orang Israel sejati, aku melihat engkau ketika engkau masih di bawah pohon ara sebelum Filipus memanggil engkau.”</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1"/>
            <a:ext cx="9144000" cy="547300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380672"/>
            <a:ext cx="9053611" cy="1456373"/>
          </a:xfrm>
          <a:prstGeom prst="rect">
            <a:avLst/>
          </a:prstGeom>
          <a:noFill/>
        </p:spPr>
        <p:txBody>
          <a:bodyPr wrap="square">
            <a:spAutoFit/>
          </a:bodyPr>
          <a:lstStyle/>
          <a:p>
            <a:pPr xmlns:a="http://schemas.openxmlformats.org/drawingml/2006/main" lvl="0">
              <a:defRPr/>
            </a:pPr>
            <a:r xmlns:a="http://schemas.openxmlformats.org/drawingml/2006/main">
              <a:rPr lang="ms" altLang="ko-KR" sz="3000">
                <a:solidFill>
                  <a:schemeClr val="tx1">
                    <a:lumMod val="65000"/>
                    <a:lumOff val="35000"/>
                  </a:schemeClr>
                </a:solidFill>
              </a:rPr>
              <a:t>Natanael terkejut mendengarnya dan memuliakan Yesus, "Rabi, Engkau adalah Anak Allah dan Raja Israel."</a:t>
            </a:r>
            <a:endParaRPr xmlns:a="http://schemas.openxmlformats.org/drawingml/2006/main" lang="ko-KR" altLang="en-US" sz="30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0"/>
            <a:ext cx="9144000" cy="53806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s" sz="4000">
                <a:solidFill>
                  <a:srgbClr val="ff0000"/>
                </a:solidFill>
              </a:rPr>
              <a:t>Pelajaran hari ini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9154" y="11671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100407"/>
            <a:ext cx="983695" cy="648072"/>
          </a:xfrm>
          <a:prstGeom prst="rect">
            <a:avLst/>
          </a:prstGeom>
          <a:noFill/>
        </p:spPr>
      </p:pic>
      <p:sp>
        <p:nvSpPr>
          <p:cNvPr id="17" name="TextBox 16"/>
          <p:cNvSpPr txBox="1"/>
          <p:nvPr/>
        </p:nvSpPr>
        <p:spPr>
          <a:xfrm>
            <a:off x="380230" y="1268929"/>
            <a:ext cx="8352928" cy="3024940"/>
          </a:xfrm>
          <a:prstGeom prst="rect">
            <a:avLst/>
          </a:prstGeom>
          <a:noFill/>
        </p:spPr>
        <p:txBody>
          <a:bodyPr wrap="square">
            <a:spAutoFit/>
          </a:bodyPr>
          <a:lstStyle/>
          <a:p>
            <a:pPr xmlns:a="http://schemas.openxmlformats.org/drawingml/2006/main" algn="ctr">
              <a:defRPr/>
            </a:pPr>
            <a:r xmlns:a="http://schemas.openxmlformats.org/drawingml/2006/main">
              <a:rPr altLang="ko-KR" lang="ms" sz="3200">
                <a:solidFill>
                  <a:schemeClr val="tx1">
                    <a:lumMod val="65000"/>
                    <a:lumOff val="35000"/>
                  </a:schemeClr>
                </a:solidFill>
              </a:rPr>
              <a:t>Sebaik sahaja Nathanael mengetahuinya</a:t>
            </a:r>
            <a:r xmlns:a="http://schemas.openxmlformats.org/drawingml/2006/main">
              <a:rPr altLang="en-US" lang="ms" sz="3200">
                <a:solidFill>
                  <a:schemeClr val="tx1">
                    <a:lumMod val="65000"/>
                    <a:lumOff val="35000"/>
                  </a:schemeClr>
                </a:solidFill>
              </a:rPr>
              <a:t> </a:t>
            </a:r>
            <a:r xmlns:a="http://schemas.openxmlformats.org/drawingml/2006/main">
              <a:rPr altLang="ko-KR" lang="ms" sz="3200">
                <a:solidFill>
                  <a:schemeClr val="tx1">
                    <a:lumMod val="65000"/>
                    <a:lumOff val="35000"/>
                  </a:schemeClr>
                </a:solidFill>
              </a:rPr>
              <a:t>Yesus adalah Mesias, dia memberikan kemuliaan kepada Yesus.</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s" sz="3200">
                <a:solidFill>
                  <a:schemeClr val="tx1">
                    <a:lumMod val="65000"/>
                    <a:lumOff val="35000"/>
                  </a:schemeClr>
                </a:solidFill>
              </a:rPr>
              <a:t>Dia menjadi murid Yesus</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s" sz="3200">
                <a:solidFill>
                  <a:schemeClr val="tx1">
                    <a:lumMod val="65000"/>
                    <a:lumOff val="35000"/>
                  </a:schemeClr>
                </a:solidFill>
              </a:rPr>
              <a:t>Kita harus memberi kemuliaan kepada Yesus yang adalah Penyelamat kita, dan menjalani kehidupan murid Yesus dan taat kepada-Nya.</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s" sz="4000"/>
              <a:t>Firman hari ini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22369" y="9973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112603"/>
            <a:ext cx="983695" cy="648072"/>
          </a:xfrm>
          <a:prstGeom prst="rect">
            <a:avLst/>
          </a:prstGeom>
          <a:noFill/>
        </p:spPr>
      </p:pic>
      <p:sp>
        <p:nvSpPr>
          <p:cNvPr id="23" name="TextBox 22"/>
          <p:cNvSpPr txBox="1"/>
          <p:nvPr/>
        </p:nvSpPr>
        <p:spPr>
          <a:xfrm>
            <a:off x="539552" y="2228671"/>
            <a:ext cx="8208912" cy="1731824"/>
          </a:xfrm>
          <a:prstGeom prst="rect">
            <a:avLst/>
          </a:prstGeom>
          <a:noFill/>
        </p:spPr>
        <p:txBody>
          <a:bodyPr wrap="square">
            <a:spAutoFit/>
          </a:bodyPr>
          <a:lstStyle/>
          <a:p>
            <a:pPr xmlns:a="http://schemas.openxmlformats.org/drawingml/2006/main" lvl="0">
              <a:defRPr/>
            </a:pPr>
            <a:r xmlns:a="http://schemas.openxmlformats.org/drawingml/2006/main">
              <a:rPr altLang="ko-KR" lang="ms" sz="3600">
                <a:solidFill>
                  <a:schemeClr val="tx1">
                    <a:lumMod val="65000"/>
                    <a:lumOff val="35000"/>
                  </a:schemeClr>
                </a:solidFill>
              </a:rPr>
              <a:t>Hari ini telah lahir bagimu Juruselamat di kota Daud; dia adalah Kristus Tuhan.</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ms" sz="2800">
                <a:solidFill>
                  <a:schemeClr val="tx1">
                    <a:lumMod val="65000"/>
                    <a:lumOff val="35000"/>
                  </a:schemeClr>
                </a:solidFill>
              </a:rPr>
              <a:t>Suka</a:t>
            </a:r>
            <a:r xmlns:a="http://schemas.openxmlformats.org/drawingml/2006/main">
              <a:rPr altLang="en-US" lang="ms" sz="2800">
                <a:solidFill>
                  <a:schemeClr val="tx1">
                    <a:lumMod val="65000"/>
                    <a:lumOff val="35000"/>
                  </a:schemeClr>
                </a:solidFill>
              </a:rPr>
              <a:t> </a:t>
            </a:r>
            <a:r xmlns:a="http://schemas.openxmlformats.org/drawingml/2006/main">
              <a:rPr altLang="ko-KR" lang="ms" sz="2800">
                <a:solidFill>
                  <a:schemeClr val="tx1">
                    <a:lumMod val="65000"/>
                    <a:lumOff val="35000"/>
                  </a:schemeClr>
                </a:solidFill>
              </a:rPr>
              <a:t>2:11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3164" y="291607"/>
            <a:ext cx="4053592" cy="573263"/>
          </a:xfrm>
          <a:prstGeom prst="rect">
            <a:avLst/>
          </a:prstGeom>
          <a:noFill/>
        </p:spPr>
        <p:txBody>
          <a:bodyPr wrap="square">
            <a:spAutoFit/>
          </a:bodyPr>
          <a:lstStyle/>
          <a:p>
            <a:pPr xmlns:a="http://schemas.openxmlformats.org/drawingml/2006/main" algn="ctr">
              <a:defRPr/>
            </a:pPr>
            <a:r xmlns:a="http://schemas.openxmlformats.org/drawingml/2006/main">
              <a:rPr altLang="ko-KR" lang="ms" sz="3200">
                <a:solidFill>
                  <a:srgbClr val="ff0000"/>
                </a:solidFill>
              </a:rPr>
              <a:t>Siapakah Yesus?</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12160"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92460"/>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ms" sz="3600">
                <a:solidFill>
                  <a:srgbClr val="0070c0"/>
                </a:solidFill>
              </a:rPr>
              <a:t>Yesus adalah...</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ms" sz="3600">
                <a:solidFill>
                  <a:schemeClr val="tx1">
                    <a:lumMod val="65000"/>
                    <a:lumOff val="35000"/>
                  </a:schemeClr>
                </a:solidFill>
              </a:rPr>
              <a:t>Yesus adalah orang yang memanggil orang sebagai murid untuk menjadi seperti Dia.</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ms" sz="4000">
                <a:solidFill>
                  <a:srgbClr val="ff0000"/>
                </a:solidFill>
              </a:rPr>
              <a:t>Kuiz hari ini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38382" y="10190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10190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ms" sz="3200">
                <a:solidFill>
                  <a:schemeClr val="tx1">
                    <a:lumMod val="65000"/>
                    <a:lumOff val="35000"/>
                  </a:schemeClr>
                </a:solidFill>
              </a:rPr>
              <a:t>Siapa yang memperkenalkan Yesus kepada Natanael?</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ms" sz="2800">
                <a:solidFill>
                  <a:schemeClr val="tx1">
                    <a:lumMod val="65000"/>
                    <a:lumOff val="35000"/>
                  </a:schemeClr>
                </a:solidFill>
              </a:rPr>
              <a:t>① </a:t>
            </a:r>
            <a:r xmlns:a="http://schemas.openxmlformats.org/drawingml/2006/main">
              <a:rPr altLang="ko-KR" lang="ms" sz="2800">
                <a:solidFill>
                  <a:schemeClr val="tx1">
                    <a:lumMod val="65000"/>
                    <a:lumOff val="35000"/>
                  </a:schemeClr>
                </a:solidFill>
              </a:rPr>
              <a:t>Peter</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36713"/>
            <a:ext cx="8424936" cy="523220"/>
          </a:xfrm>
          <a:prstGeom prst="rect">
            <a:avLst/>
          </a:prstGeom>
          <a:noFill/>
        </p:spPr>
        <p:txBody>
          <a:bodyPr wrap="square">
            <a:spAutoFit/>
          </a:bodyPr>
          <a:lstStyle/>
          <a:p>
            <a:pPr xmlns:a="http://schemas.openxmlformats.org/drawingml/2006/main" lvl="0">
              <a:defRPr/>
            </a:pPr>
            <a:r xmlns:a="http://schemas.openxmlformats.org/drawingml/2006/main">
              <a:rPr altLang="en-US" lang="ms" sz="2800">
                <a:solidFill>
                  <a:schemeClr val="tx1">
                    <a:lumMod val="65000"/>
                    <a:lumOff val="35000"/>
                  </a:schemeClr>
                </a:solidFill>
              </a:rPr>
              <a:t>② </a:t>
            </a:r>
            <a:r xmlns:a="http://schemas.openxmlformats.org/drawingml/2006/main">
              <a:rPr altLang="ko-KR" lang="ms" sz="2800">
                <a:solidFill>
                  <a:schemeClr val="tx1">
                    <a:lumMod val="65000"/>
                    <a:lumOff val="35000"/>
                  </a:schemeClr>
                </a:solidFill>
              </a:rPr>
              <a:t>Philip</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s" sz="2800">
                <a:solidFill>
                  <a:schemeClr val="tx1">
                    <a:lumMod val="65000"/>
                    <a:lumOff val="35000"/>
                  </a:schemeClr>
                </a:solidFill>
              </a:rPr>
              <a:t>③ </a:t>
            </a:r>
            <a:r xmlns:a="http://schemas.openxmlformats.org/drawingml/2006/main">
              <a:rPr altLang="ko-KR" lang="ms" sz="2800">
                <a:solidFill>
                  <a:schemeClr val="tx1">
                    <a:lumMod val="65000"/>
                    <a:lumOff val="35000"/>
                  </a:schemeClr>
                </a:solidFill>
              </a:rPr>
              <a:t>Andrew</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s" sz="2800">
                <a:solidFill>
                  <a:schemeClr val="tx1">
                    <a:lumMod val="65000"/>
                    <a:lumOff val="35000"/>
                  </a:schemeClr>
                </a:solidFill>
              </a:rPr>
              <a:t>④ </a:t>
            </a:r>
            <a:r xmlns:a="http://schemas.openxmlformats.org/drawingml/2006/main">
              <a:rPr altLang="ko-KR" lang="ms" sz="2800">
                <a:solidFill>
                  <a:schemeClr val="tx1">
                    <a:lumMod val="65000"/>
                    <a:lumOff val="35000"/>
                  </a:schemeClr>
                </a:solidFill>
              </a:rPr>
              <a:t>Paul</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3536713"/>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s" sz="2800">
                <a:solidFill>
                  <a:srgbClr val="ff0000"/>
                </a:solidFill>
              </a:rPr>
              <a:t>② </a:t>
            </a:r>
            <a:r xmlns:a="http://schemas.openxmlformats.org/drawingml/2006/main">
              <a:rPr altLang="ko-KR" lang="ms" sz="2800">
                <a:solidFill>
                  <a:srgbClr val="ff0000"/>
                </a:solidFill>
              </a:rPr>
              <a:t>Philip</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3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0870" y="209707"/>
            <a:ext cx="4053592" cy="693263"/>
          </a:xfrm>
          <a:prstGeom prst="rect">
            <a:avLst/>
          </a:prstGeom>
          <a:noFill/>
        </p:spPr>
        <p:txBody>
          <a:bodyPr wrap="square">
            <a:spAutoFit/>
          </a:bodyPr>
          <a:lstStyle/>
          <a:p>
            <a:pPr xmlns:a="http://schemas.openxmlformats.org/drawingml/2006/main" algn="ctr">
              <a:defRPr/>
            </a:pPr>
            <a:r xmlns:a="http://schemas.openxmlformats.org/drawingml/2006/main">
              <a:rPr altLang="ko-KR" lang="ms" sz="4000">
                <a:solidFill>
                  <a:srgbClr val="ff0000"/>
                </a:solidFill>
              </a:rPr>
              <a:t>Firman hari ini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6983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91618"/>
            <a:ext cx="983695" cy="648072"/>
          </a:xfrm>
          <a:prstGeom prst="rect">
            <a:avLst/>
          </a:prstGeom>
          <a:noFill/>
        </p:spPr>
      </p:pic>
      <p:sp>
        <p:nvSpPr>
          <p:cNvPr id="23" name="TextBox 22"/>
          <p:cNvSpPr txBox="1"/>
          <p:nvPr/>
        </p:nvSpPr>
        <p:spPr>
          <a:xfrm>
            <a:off x="467544" y="1533148"/>
            <a:ext cx="8208912" cy="2831956"/>
          </a:xfrm>
          <a:prstGeom prst="rect">
            <a:avLst/>
          </a:prstGeom>
          <a:noFill/>
        </p:spPr>
        <p:txBody>
          <a:bodyPr wrap="square">
            <a:spAutoFit/>
          </a:bodyPr>
          <a:lstStyle/>
          <a:p>
            <a:pPr xmlns:a="http://schemas.openxmlformats.org/drawingml/2006/main" lvl="0">
              <a:defRPr/>
            </a:pPr>
            <a:r xmlns:a="http://schemas.openxmlformats.org/drawingml/2006/main">
              <a:rPr altLang="ko-KR" lang="ms" sz="3600">
                <a:solidFill>
                  <a:schemeClr val="tx1">
                    <a:lumMod val="65000"/>
                    <a:lumOff val="35000"/>
                  </a:schemeClr>
                </a:solidFill>
              </a:rPr>
              <a:t>Filipus menjumpai Natanael dan berkata kepadanya, "Kami telah menjumpai orang yang ditulis oleh Musa dalam Taurat, dan tentangnya juga ditulis oleh para nabi, yaitu Yesus dari Nazaret, anak Yusuf."</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882858" y="5146168"/>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ms" sz="2800">
                <a:solidFill>
                  <a:schemeClr val="tx1">
                    <a:lumMod val="65000"/>
                    <a:lumOff val="35000"/>
                  </a:schemeClr>
                </a:solidFill>
              </a:rPr>
              <a:t>John</a:t>
            </a:r>
            <a:r xmlns:a="http://schemas.openxmlformats.org/drawingml/2006/main">
              <a:rPr altLang="en-US" lang="ms" sz="2800">
                <a:solidFill>
                  <a:schemeClr val="tx1">
                    <a:lumMod val="65000"/>
                    <a:lumOff val="35000"/>
                  </a:schemeClr>
                </a:solidFill>
              </a:rPr>
              <a:t> </a:t>
            </a:r>
            <a:r xmlns:a="http://schemas.openxmlformats.org/drawingml/2006/main">
              <a:rPr altLang="ko-KR" lang="ms" sz="2800">
                <a:solidFill>
                  <a:schemeClr val="tx1">
                    <a:lumMod val="65000"/>
                    <a:lumOff val="35000"/>
                  </a:schemeClr>
                </a:solidFill>
              </a:rPr>
              <a:t>1:</a:t>
            </a:r>
            <a:r xmlns:a="http://schemas.openxmlformats.org/drawingml/2006/main">
              <a:rPr altLang="en-US" lang="ms" sz="2800">
                <a:solidFill>
                  <a:schemeClr val="tx1">
                    <a:lumMod val="65000"/>
                    <a:lumOff val="35000"/>
                  </a:schemeClr>
                </a:solidFill>
              </a:rPr>
              <a:t> </a:t>
            </a:r>
            <a:r xmlns:a="http://schemas.openxmlformats.org/drawingml/2006/main">
              <a:rPr altLang="ko-KR" lang="ms" sz="2800">
                <a:solidFill>
                  <a:schemeClr val="tx1">
                    <a:lumMod val="65000"/>
                    <a:lumOff val="35000"/>
                  </a:schemeClr>
                </a:solidFill>
              </a:rPr>
              <a:t>45</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ms" altLang="ko-KR" b="1">
                <a:solidFill>
                  <a:schemeClr val="tx1">
                    <a:lumMod val="50000"/>
                    <a:lumOff val="50000"/>
                  </a:schemeClr>
                </a:solidFill>
              </a:rPr>
              <a:t>No. 57 Firman Tuhan</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3435454"/>
          </a:xfrm>
          <a:prstGeom prst="rect">
            <a:avLst/>
          </a:prstGeom>
          <a:noFill/>
        </p:spPr>
        <p:txBody>
          <a:bodyPr wrap="square">
            <a:spAutoFit/>
          </a:bodyPr>
          <a:lstStyle/>
          <a:p>
            <a:pPr xmlns:a="http://schemas.openxmlformats.org/drawingml/2006/main" algn="ctr">
              <a:defRPr/>
            </a:pPr>
            <a:r xmlns:a="http://schemas.openxmlformats.org/drawingml/2006/main">
              <a:rPr lang="ms" altLang="ko-KR" sz="4400"/>
              <a:t>Orang yang turun melalui bumbung</a:t>
            </a:r>
            <a:endParaRPr xmlns:a="http://schemas.openxmlformats.org/drawingml/2006/main" lang="en-US" altLang="ko-KR" sz="4400"/>
          </a:p>
          <a:p>
            <a:pPr algn="ctr">
              <a:defRPr/>
            </a:pPr>
            <a:endParaRPr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110627" y="1772816"/>
            <a:ext cx="5015946" cy="41764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s" sz="4000">
                <a:solidFill>
                  <a:srgbClr val="ff0000"/>
                </a:solidFill>
              </a:rPr>
              <a:t>Firman hari ini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49777"/>
            <a:ext cx="983695" cy="648072"/>
          </a:xfrm>
          <a:prstGeom prst="rect">
            <a:avLst/>
          </a:prstGeom>
          <a:noFill/>
        </p:spPr>
      </p:pic>
      <p:sp>
        <p:nvSpPr>
          <p:cNvPr id="23" name="TextBox 22"/>
          <p:cNvSpPr txBox="1"/>
          <p:nvPr/>
        </p:nvSpPr>
        <p:spPr>
          <a:xfrm>
            <a:off x="467544" y="1700808"/>
            <a:ext cx="8208912" cy="2831956"/>
          </a:xfrm>
          <a:prstGeom prst="rect">
            <a:avLst/>
          </a:prstGeom>
          <a:noFill/>
        </p:spPr>
        <p:txBody>
          <a:bodyPr wrap="square">
            <a:spAutoFit/>
          </a:bodyPr>
          <a:lstStyle/>
          <a:p>
            <a:pPr xmlns:a="http://schemas.openxmlformats.org/drawingml/2006/main" lvl="0">
              <a:defRPr/>
            </a:pPr>
            <a:r xmlns:a="http://schemas.openxmlformats.org/drawingml/2006/main">
              <a:rPr altLang="ko-KR" lang="ms" sz="3600">
                <a:solidFill>
                  <a:schemeClr val="tx1">
                    <a:lumMod val="65000"/>
                    <a:lumOff val="35000"/>
                  </a:schemeClr>
                </a:solidFill>
              </a:rPr>
              <a:t>Dia bangun, mengambil sejadahnya dan berjalan keluar dengan pandangan penuh mereka semua. Ini mengejutkan semua orang dan mereka memuji Tuhan, sambil berkata, "Kami tidak pernah melihat yang seperti ini!"</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21786" y="5301208"/>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ms" sz="2800">
                <a:solidFill>
                  <a:schemeClr val="tx1">
                    <a:lumMod val="65000"/>
                    <a:lumOff val="35000"/>
                  </a:schemeClr>
                </a:solidFill>
              </a:rPr>
              <a:t>Tandakan</a:t>
            </a:r>
            <a:r xmlns:a="http://schemas.openxmlformats.org/drawingml/2006/main">
              <a:rPr altLang="en-US" lang="ms" sz="2800">
                <a:solidFill>
                  <a:schemeClr val="tx1">
                    <a:lumMod val="65000"/>
                    <a:lumOff val="35000"/>
                  </a:schemeClr>
                </a:solidFill>
              </a:rPr>
              <a:t> </a:t>
            </a:r>
            <a:r xmlns:a="http://schemas.openxmlformats.org/drawingml/2006/main">
              <a:rPr altLang="ko-KR" lang="ms" sz="2800">
                <a:solidFill>
                  <a:schemeClr val="tx1">
                    <a:lumMod val="65000"/>
                    <a:lumOff val="35000"/>
                  </a:schemeClr>
                </a:solidFill>
              </a:rPr>
              <a:t>2:12</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ms" altLang="ko-KR" sz="3200">
                <a:solidFill>
                  <a:schemeClr val="tx1">
                    <a:lumMod val="65000"/>
                    <a:lumOff val="35000"/>
                  </a:schemeClr>
                </a:solidFill>
              </a:rPr>
              <a:t>Apabila orang mendengar tentang penyembuhan Yesus, orang membawa kawan mereka yang lumpuh</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7807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0485" y="5301208"/>
            <a:ext cx="9053611" cy="1554886"/>
          </a:xfrm>
          <a:prstGeom prst="rect">
            <a:avLst/>
          </a:prstGeom>
          <a:noFill/>
        </p:spPr>
        <p:txBody>
          <a:bodyPr wrap="square">
            <a:spAutoFit/>
          </a:bodyPr>
          <a:lstStyle/>
          <a:p>
            <a:pPr xmlns:a="http://schemas.openxmlformats.org/drawingml/2006/main" lvl="0">
              <a:defRPr/>
            </a:pPr>
            <a:r xmlns:a="http://schemas.openxmlformats.org/drawingml/2006/main">
              <a:rPr lang="ms" altLang="ko-KR" sz="3200">
                <a:solidFill>
                  <a:schemeClr val="tx1">
                    <a:lumMod val="65000"/>
                    <a:lumOff val="35000"/>
                  </a:schemeClr>
                </a:solidFill>
              </a:rPr>
              <a:t>Tetapi terdapat terlalu ramai orang di tempat Yesus berada. Jadi mereka tidak dapat membawa kawan lumpuh mereka kepada Yesus melalui bumbung.</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30120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268156"/>
            <a:ext cx="9070726" cy="1549837"/>
          </a:xfrm>
          <a:prstGeom prst="rect">
            <a:avLst/>
          </a:prstGeom>
          <a:noFill/>
        </p:spPr>
        <p:txBody>
          <a:bodyPr wrap="square">
            <a:spAutoFit/>
          </a:bodyPr>
          <a:lstStyle/>
          <a:p>
            <a:pPr xmlns:a="http://schemas.openxmlformats.org/drawingml/2006/main" lvl="0">
              <a:defRPr/>
            </a:pPr>
            <a:r xmlns:a="http://schemas.openxmlformats.org/drawingml/2006/main">
              <a:rPr lang="ms" altLang="ko-KR" sz="3200">
                <a:solidFill>
                  <a:schemeClr val="tx1">
                    <a:lumMod val="65000"/>
                    <a:lumOff val="35000"/>
                  </a:schemeClr>
                </a:solidFill>
              </a:rPr>
              <a:t>Akhirnya, mereka yang membawa kawan lumpuh menerobos bumbung dan menghantar kawan lumpuh kepada Yesus.</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107238" cy="1077218"/>
          </a:xfrm>
          <a:prstGeom prst="rect">
            <a:avLst/>
          </a:prstGeom>
          <a:noFill/>
        </p:spPr>
        <p:txBody>
          <a:bodyPr wrap="square">
            <a:spAutoFit/>
          </a:bodyPr>
          <a:lstStyle/>
          <a:p>
            <a:pPr xmlns:a="http://schemas.openxmlformats.org/drawingml/2006/main" lvl="0">
              <a:defRPr/>
            </a:pPr>
            <a:r xmlns:a="http://schemas.openxmlformats.org/drawingml/2006/main">
              <a:rPr lang="ms" altLang="ko-KR" sz="3200">
                <a:solidFill>
                  <a:schemeClr val="tx1">
                    <a:lumMod val="65000"/>
                    <a:lumOff val="35000"/>
                  </a:schemeClr>
                </a:solidFill>
              </a:rPr>
              <a:t>Yesus melihat iman mereka dan berkata. "Dosamu sudah diampuni. Bangunlah dan pulanglah."</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517232"/>
            <a:ext cx="9053611" cy="1462688"/>
          </a:xfrm>
          <a:prstGeom prst="rect">
            <a:avLst/>
          </a:prstGeom>
          <a:noFill/>
        </p:spPr>
        <p:txBody>
          <a:bodyPr wrap="square">
            <a:spAutoFit/>
          </a:bodyPr>
          <a:lstStyle/>
          <a:p>
            <a:pPr xmlns:a="http://schemas.openxmlformats.org/drawingml/2006/main" lvl="0">
              <a:defRPr/>
            </a:pPr>
            <a:r xmlns:a="http://schemas.openxmlformats.org/drawingml/2006/main">
              <a:rPr lang="ms" altLang="ko-KR" sz="3000">
                <a:solidFill>
                  <a:schemeClr val="tx1">
                    <a:lumMod val="65000"/>
                    <a:lumOff val="35000"/>
                  </a:schemeClr>
                </a:solidFill>
              </a:rPr>
              <a:t>Anehnya, orang lumpuh itu telah sembuh pada masa ini. Kemudian dia bangun dan berjalan dan memuliakan Tuhan.</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37321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9366" y="5651415"/>
            <a:ext cx="9054634" cy="1185630"/>
          </a:xfrm>
          <a:prstGeom prst="rect">
            <a:avLst/>
          </a:prstGeom>
          <a:noFill/>
        </p:spPr>
        <p:txBody>
          <a:bodyPr wrap="square">
            <a:spAutoFit/>
          </a:bodyPr>
          <a:lstStyle/>
          <a:p>
            <a:pPr xmlns:a="http://schemas.openxmlformats.org/drawingml/2006/main" lvl="0">
              <a:defRPr/>
            </a:pPr>
            <a:r xmlns:a="http://schemas.openxmlformats.org/drawingml/2006/main">
              <a:rPr lang="ms" altLang="ko-KR" sz="2400">
                <a:solidFill>
                  <a:schemeClr val="tx1">
                    <a:lumMod val="65000"/>
                    <a:lumOff val="35000"/>
                  </a:schemeClr>
                </a:solidFill>
              </a:rPr>
              <a:t>Apabila tiba masanya untuk Mary mempunyai bayi, dia terpaksa pergi ke Betlehem. Tetapi kerana tidak ada ruang, dia mempunyai bayi di palungan..</a:t>
            </a:r>
            <a:r xmlns:a="http://schemas.openxmlformats.org/drawingml/2006/main">
              <a:rPr lang="ms" altLang="en-US" sz="2400">
                <a:solidFill>
                  <a:schemeClr val="tx1">
                    <a:lumMod val="65000"/>
                    <a:lumOff val="35000"/>
                  </a:schemeClr>
                </a:solidFill>
              </a:rPr>
              <a:t> </a:t>
            </a:r>
            <a:endParaRPr xmlns:a="http://schemas.openxmlformats.org/drawingml/2006/main" lang="ko-KR" altLang="en-US" sz="24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33433"/>
            <a:ext cx="9144000" cy="562267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s" sz="4000">
                <a:solidFill>
                  <a:srgbClr val="ff0000"/>
                </a:solidFill>
              </a:rPr>
              <a:t>Pelajaran hari ini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7974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835696" y="49777"/>
            <a:ext cx="983695" cy="648072"/>
          </a:xfrm>
          <a:prstGeom prst="rect">
            <a:avLst/>
          </a:prstGeom>
          <a:noFill/>
        </p:spPr>
      </p:pic>
      <p:sp>
        <p:nvSpPr>
          <p:cNvPr id="17" name="TextBox 16"/>
          <p:cNvSpPr txBox="1"/>
          <p:nvPr/>
        </p:nvSpPr>
        <p:spPr>
          <a:xfrm>
            <a:off x="395535" y="940216"/>
            <a:ext cx="8352928" cy="4477603"/>
          </a:xfrm>
          <a:prstGeom prst="rect">
            <a:avLst/>
          </a:prstGeom>
          <a:noFill/>
        </p:spPr>
        <p:txBody>
          <a:bodyPr wrap="square">
            <a:spAutoFit/>
          </a:bodyPr>
          <a:lstStyle/>
          <a:p>
            <a:pPr xmlns:a="http://schemas.openxmlformats.org/drawingml/2006/main" algn="ctr">
              <a:defRPr/>
            </a:pPr>
            <a:r xmlns:a="http://schemas.openxmlformats.org/drawingml/2006/main">
              <a:rPr altLang="ko-KR" lang="ms" sz="3200">
                <a:solidFill>
                  <a:schemeClr val="tx1">
                    <a:lumMod val="65000"/>
                    <a:lumOff val="35000"/>
                  </a:schemeClr>
                </a:solidFill>
              </a:rPr>
              <a:t>Rakan-rakan lumpuh mengalami kesukaran dan kecacatan, tetapi mereka tidak boleh berputus asa untuk pergi kepada Yesus. Kerana mereka percaya kepada Yesus.</a:t>
            </a:r>
            <a:r xmlns:a="http://schemas.openxmlformats.org/drawingml/2006/main">
              <a:rPr altLang="en-US" lang="ms" sz="3200">
                <a:solidFill>
                  <a:schemeClr val="tx1">
                    <a:lumMod val="65000"/>
                    <a:lumOff val="35000"/>
                  </a:schemeClr>
                </a:solidFill>
              </a:rPr>
              <a:t> </a:t>
            </a:r>
            <a:r xmlns:a="http://schemas.openxmlformats.org/drawingml/2006/main">
              <a:rPr altLang="ko-KR" lang="ms" sz="3200">
                <a:solidFill>
                  <a:schemeClr val="tx1">
                    <a:lumMod val="65000"/>
                    <a:lumOff val="35000"/>
                  </a:schemeClr>
                </a:solidFill>
              </a:rPr>
              <a:t>Adakah kita beriman kepada Yesus?</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s" sz="3200">
                <a:solidFill>
                  <a:schemeClr val="tx1">
                    <a:lumMod val="65000"/>
                    <a:lumOff val="35000"/>
                  </a:schemeClr>
                </a:solidFill>
              </a:rPr>
              <a:t>Apabila kita datang kepada Yesus dengan iman, kita tidak boleh berputus asa walaupun menghadapi kesukaran dan halangan yang menghalang kita.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s" sz="3200">
                <a:solidFill>
                  <a:schemeClr val="tx1">
                    <a:lumMod val="65000"/>
                    <a:lumOff val="35000"/>
                  </a:schemeClr>
                </a:solidFill>
              </a:rPr>
              <a:t>Dengan berbuat demikian, kita akan dapat memuliakan Tuhan seperti orang lumpuh.</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69776" y="212755"/>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ms" sz="3200">
                <a:solidFill>
                  <a:srgbClr val="ff0000"/>
                </a:solidFill>
              </a:rPr>
              <a:t>Siapakah Yesus?</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1744" y="5739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38267"/>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ms" sz="3600">
                <a:solidFill>
                  <a:srgbClr val="0070c0"/>
                </a:solidFill>
              </a:rPr>
              <a:t>Yesus..</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ms" sz="3600">
                <a:solidFill>
                  <a:schemeClr val="tx1">
                    <a:lumMod val="65000"/>
                    <a:lumOff val="35000"/>
                  </a:schemeClr>
                </a:solidFill>
              </a:rPr>
              <a:t>Yesus tidak menolak mereka yang datang kepadanya. Dan dia memberikan apa yang diperlukan kepada mereka yang datang kepadanya.</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ms" sz="4000">
                <a:solidFill>
                  <a:srgbClr val="ff0000"/>
                </a:solidFill>
              </a:rPr>
              <a:t>Kuiz hari ini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4341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12242"/>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ms" sz="3200">
                <a:solidFill>
                  <a:schemeClr val="tx1">
                    <a:lumMod val="65000"/>
                    <a:lumOff val="35000"/>
                  </a:schemeClr>
                </a:solidFill>
              </a:rPr>
              <a:t>Apa yang lumpuh datang kepada Yesus melalui?</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ms" sz="2800">
                <a:solidFill>
                  <a:schemeClr val="tx1">
                    <a:lumMod val="65000"/>
                    <a:lumOff val="35000"/>
                  </a:schemeClr>
                </a:solidFill>
              </a:rPr>
              <a:t>① </a:t>
            </a:r>
            <a:r xmlns:a="http://schemas.openxmlformats.org/drawingml/2006/main">
              <a:rPr altLang="ko-KR" lang="ms" sz="2800">
                <a:solidFill>
                  <a:schemeClr val="tx1">
                    <a:lumMod val="65000"/>
                    <a:lumOff val="35000"/>
                  </a:schemeClr>
                </a:solidFill>
              </a:rPr>
              <a:t>tingkap</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ms" sz="2800">
                <a:solidFill>
                  <a:schemeClr val="tx1">
                    <a:lumMod val="65000"/>
                    <a:lumOff val="35000"/>
                  </a:schemeClr>
                </a:solidFill>
              </a:rPr>
              <a:t>② </a:t>
            </a:r>
            <a:r xmlns:a="http://schemas.openxmlformats.org/drawingml/2006/main">
              <a:rPr altLang="ko-KR" lang="ms" sz="2800">
                <a:solidFill>
                  <a:schemeClr val="tx1">
                    <a:lumMod val="65000"/>
                    <a:lumOff val="35000"/>
                  </a:schemeClr>
                </a:solidFill>
              </a:rPr>
              <a:t>pintu pagar</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s" sz="2800">
                <a:solidFill>
                  <a:schemeClr val="tx1">
                    <a:lumMod val="65000"/>
                    <a:lumOff val="35000"/>
                  </a:schemeClr>
                </a:solidFill>
              </a:rPr>
              <a:t>③ </a:t>
            </a:r>
            <a:r xmlns:a="http://schemas.openxmlformats.org/drawingml/2006/main">
              <a:rPr altLang="ko-KR" lang="ms" sz="2800">
                <a:solidFill>
                  <a:schemeClr val="tx1">
                    <a:lumMod val="65000"/>
                    <a:lumOff val="35000"/>
                  </a:schemeClr>
                </a:solidFill>
              </a:rPr>
              <a:t>dinding</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s" sz="2800">
                <a:solidFill>
                  <a:schemeClr val="tx1">
                    <a:lumMod val="65000"/>
                    <a:lumOff val="35000"/>
                  </a:schemeClr>
                </a:solidFill>
              </a:rPr>
              <a:t>④ </a:t>
            </a:r>
            <a:r xmlns:a="http://schemas.openxmlformats.org/drawingml/2006/main">
              <a:rPr altLang="ko-KR" lang="ms" sz="2800">
                <a:solidFill>
                  <a:schemeClr val="tx1">
                    <a:lumMod val="65000"/>
                    <a:lumOff val="35000"/>
                  </a:schemeClr>
                </a:solidFill>
              </a:rPr>
              <a:t>bumbung</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53314"/>
            <a:ext cx="8712968" cy="512156"/>
          </a:xfrm>
          <a:prstGeom prst="rect">
            <a:avLst/>
          </a:prstGeom>
          <a:noFill/>
        </p:spPr>
        <p:txBody>
          <a:bodyPr wrap="square">
            <a:spAutoFit/>
          </a:bodyPr>
          <a:lstStyle/>
          <a:p>
            <a:pPr xmlns:a="http://schemas.openxmlformats.org/drawingml/2006/main" lvl="0">
              <a:defRPr/>
            </a:pPr>
            <a:r xmlns:a="http://schemas.openxmlformats.org/drawingml/2006/main">
              <a:rPr altLang="en-US" lang="ms" sz="2800">
                <a:solidFill>
                  <a:srgbClr val="ff0000"/>
                </a:solidFill>
              </a:rPr>
              <a:t>④ </a:t>
            </a:r>
            <a:r xmlns:a="http://schemas.openxmlformats.org/drawingml/2006/main">
              <a:rPr altLang="ko-KR" lang="ms" sz="2800">
                <a:solidFill>
                  <a:srgbClr val="ff0000"/>
                </a:solidFill>
              </a:rPr>
              <a:t>bumbung</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4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s" sz="4000">
                <a:solidFill>
                  <a:srgbClr val="ff0000"/>
                </a:solidFill>
              </a:rPr>
              <a:t>Firman hari ini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49777"/>
            <a:ext cx="983695" cy="648072"/>
          </a:xfrm>
          <a:prstGeom prst="rect">
            <a:avLst/>
          </a:prstGeom>
          <a:noFill/>
        </p:spPr>
      </p:pic>
      <p:sp>
        <p:nvSpPr>
          <p:cNvPr id="23" name="TextBox 22"/>
          <p:cNvSpPr txBox="1"/>
          <p:nvPr/>
        </p:nvSpPr>
        <p:spPr>
          <a:xfrm>
            <a:off x="467543" y="1412776"/>
            <a:ext cx="8208912" cy="2833469"/>
          </a:xfrm>
          <a:prstGeom prst="rect">
            <a:avLst/>
          </a:prstGeom>
          <a:noFill/>
        </p:spPr>
        <p:txBody>
          <a:bodyPr wrap="square">
            <a:spAutoFit/>
          </a:bodyPr>
          <a:lstStyle/>
          <a:p>
            <a:pPr xmlns:a="http://schemas.openxmlformats.org/drawingml/2006/main" lvl="0">
              <a:defRPr/>
            </a:pPr>
            <a:r xmlns:a="http://schemas.openxmlformats.org/drawingml/2006/main">
              <a:rPr altLang="ko-KR" lang="ms" sz="3600">
                <a:solidFill>
                  <a:schemeClr val="tx1">
                    <a:lumMod val="65000"/>
                    <a:lumOff val="35000"/>
                  </a:schemeClr>
                </a:solidFill>
              </a:rPr>
              <a:t>Dia bangun, mengambil sejadahnya dan berjalan keluar dengan pandangan penuh mereka semua. Ini mengejutkan semua orang dan mereka memuji Tuhan, sambil berkata, "Kami tidak pernah melihat yang seperti ini!"</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21786" y="5301208"/>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ms" sz="2800">
                <a:solidFill>
                  <a:schemeClr val="tx1">
                    <a:lumMod val="65000"/>
                    <a:lumOff val="35000"/>
                  </a:schemeClr>
                </a:solidFill>
              </a:rPr>
              <a:t>Tandakan</a:t>
            </a:r>
            <a:r xmlns:a="http://schemas.openxmlformats.org/drawingml/2006/main">
              <a:rPr altLang="en-US" lang="ms" sz="2800">
                <a:solidFill>
                  <a:schemeClr val="tx1">
                    <a:lumMod val="65000"/>
                    <a:lumOff val="35000"/>
                  </a:schemeClr>
                </a:solidFill>
              </a:rPr>
              <a:t> </a:t>
            </a:r>
            <a:r xmlns:a="http://schemas.openxmlformats.org/drawingml/2006/main">
              <a:rPr altLang="ko-KR" lang="ms" sz="2800">
                <a:solidFill>
                  <a:schemeClr val="tx1">
                    <a:lumMod val="65000"/>
                    <a:lumOff val="35000"/>
                  </a:schemeClr>
                </a:solidFill>
              </a:rPr>
              <a:t>2:12</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ms" altLang="ko-KR" b="1">
                <a:solidFill>
                  <a:schemeClr val="tx1">
                    <a:lumMod val="50000"/>
                    <a:lumOff val="50000"/>
                  </a:schemeClr>
                </a:solidFill>
              </a:rPr>
              <a:t>No. 58 Firman Tuhan</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1425679"/>
          </a:xfrm>
          <a:prstGeom prst="rect">
            <a:avLst/>
          </a:prstGeom>
          <a:noFill/>
        </p:spPr>
        <p:txBody>
          <a:bodyPr wrap="square">
            <a:spAutoFit/>
          </a:bodyPr>
          <a:lstStyle/>
          <a:p>
            <a:pPr xmlns:a="http://schemas.openxmlformats.org/drawingml/2006/main" algn="ctr">
              <a:defRPr/>
            </a:pPr>
            <a:r xmlns:a="http://schemas.openxmlformats.org/drawingml/2006/main">
              <a:rPr lang="ms" altLang="ko-KR" sz="4400"/>
              <a:t>Yesus memanggil Matius</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3681166" y="1844824"/>
            <a:ext cx="5462834" cy="407800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s" sz="4000">
                <a:solidFill>
                  <a:srgbClr val="ff0000"/>
                </a:solidFill>
              </a:rPr>
              <a:t>Firman hari ini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1109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51129"/>
            <a:ext cx="983695" cy="648072"/>
          </a:xfrm>
          <a:prstGeom prst="rect">
            <a:avLst/>
          </a:prstGeom>
          <a:noFill/>
        </p:spPr>
      </p:pic>
      <p:sp>
        <p:nvSpPr>
          <p:cNvPr id="23" name="TextBox 22"/>
          <p:cNvSpPr txBox="1"/>
          <p:nvPr/>
        </p:nvSpPr>
        <p:spPr>
          <a:xfrm>
            <a:off x="467544" y="1605156"/>
            <a:ext cx="8208912" cy="2831956"/>
          </a:xfrm>
          <a:prstGeom prst="rect">
            <a:avLst/>
          </a:prstGeom>
          <a:noFill/>
        </p:spPr>
        <p:txBody>
          <a:bodyPr wrap="square">
            <a:spAutoFit/>
          </a:bodyPr>
          <a:lstStyle/>
          <a:p>
            <a:pPr xmlns:a="http://schemas.openxmlformats.org/drawingml/2006/main" lvl="0">
              <a:defRPr/>
            </a:pPr>
            <a:r xmlns:a="http://schemas.openxmlformats.org/drawingml/2006/main">
              <a:rPr altLang="ko-KR" lang="ms" sz="3600">
                <a:solidFill>
                  <a:schemeClr val="tx1">
                    <a:lumMod val="65000"/>
                    <a:lumOff val="35000"/>
                  </a:schemeClr>
                </a:solidFill>
              </a:rPr>
              <a:t>Ketika Yesus pergi dari situ, Dia melihat seorang yang bernama Matius sedang duduk di pondok pemungut cukai. "Ikutlah saya," katanya kepadanya, dan Matthew bangun dan mengikut dia.</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889530" y="5229200"/>
            <a:ext cx="3850653" cy="512470"/>
          </a:xfrm>
          <a:prstGeom prst="rect">
            <a:avLst/>
          </a:prstGeom>
          <a:noFill/>
        </p:spPr>
        <p:txBody>
          <a:bodyPr wrap="square">
            <a:spAutoFit/>
          </a:bodyPr>
          <a:lstStyle/>
          <a:p>
            <a:pPr xmlns:a="http://schemas.openxmlformats.org/drawingml/2006/main" algn="r">
              <a:defRPr/>
            </a:pPr>
            <a:r xmlns:a="http://schemas.openxmlformats.org/drawingml/2006/main">
              <a:rPr altLang="ko-KR" lang="ms" sz="2800">
                <a:solidFill>
                  <a:schemeClr val="tx1">
                    <a:lumMod val="65000"/>
                    <a:lumOff val="35000"/>
                  </a:schemeClr>
                </a:solidFill>
              </a:rPr>
              <a:t>Matthew</a:t>
            </a:r>
            <a:r xmlns:a="http://schemas.openxmlformats.org/drawingml/2006/main">
              <a:rPr altLang="en-US" lang="ms" sz="2800">
                <a:solidFill>
                  <a:schemeClr val="tx1">
                    <a:lumMod val="65000"/>
                    <a:lumOff val="35000"/>
                  </a:schemeClr>
                </a:solidFill>
              </a:rPr>
              <a:t> </a:t>
            </a:r>
            <a:r xmlns:a="http://schemas.openxmlformats.org/drawingml/2006/main">
              <a:rPr altLang="ko-KR" lang="ms" sz="2800">
                <a:solidFill>
                  <a:schemeClr val="tx1">
                    <a:lumMod val="65000"/>
                    <a:lumOff val="35000"/>
                  </a:schemeClr>
                </a:solidFill>
              </a:rPr>
              <a:t>9:9</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999112"/>
          </a:xfrm>
          <a:prstGeom prst="rect">
            <a:avLst/>
          </a:prstGeom>
          <a:noFill/>
        </p:spPr>
        <p:txBody>
          <a:bodyPr wrap="square">
            <a:spAutoFit/>
          </a:bodyPr>
          <a:lstStyle/>
          <a:p>
            <a:pPr xmlns:a="http://schemas.openxmlformats.org/drawingml/2006/main" lvl="0">
              <a:defRPr/>
            </a:pPr>
            <a:r xmlns:a="http://schemas.openxmlformats.org/drawingml/2006/main">
              <a:rPr lang="ms" altLang="ko-KR" sz="3000">
                <a:solidFill>
                  <a:schemeClr val="tx1">
                    <a:lumMod val="65000"/>
                    <a:lumOff val="35000"/>
                  </a:schemeClr>
                </a:solidFill>
              </a:rPr>
              <a:t>Ada seorang pemungut cukai bernama Matius. Dia adalah seorang pemungut cukai bagi pihak Rom kepada orang Israel.</a:t>
            </a:r>
            <a:r xmlns:a="http://schemas.openxmlformats.org/drawingml/2006/main">
              <a:rPr lang="ms" altLang="en-US" sz="3000">
                <a:solidFill>
                  <a:schemeClr val="tx1">
                    <a:lumMod val="65000"/>
                    <a:lumOff val="35000"/>
                  </a:schemeClr>
                </a:solidFill>
              </a:rPr>
              <a:t> </a:t>
            </a:r>
            <a:endParaRPr xmlns:a="http://schemas.openxmlformats.org/drawingml/2006/main" lang="ko-KR" altLang="en-US" sz="30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7384"/>
            <a:ext cx="9144000" cy="575658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380671"/>
            <a:ext cx="9053611" cy="1456374"/>
          </a:xfrm>
          <a:prstGeom prst="rect">
            <a:avLst/>
          </a:prstGeom>
          <a:noFill/>
        </p:spPr>
        <p:txBody>
          <a:bodyPr wrap="square">
            <a:spAutoFit/>
          </a:bodyPr>
          <a:lstStyle/>
          <a:p>
            <a:pPr xmlns:a="http://schemas.openxmlformats.org/drawingml/2006/main" lvl="0">
              <a:defRPr/>
            </a:pPr>
            <a:r xmlns:a="http://schemas.openxmlformats.org/drawingml/2006/main">
              <a:rPr lang="ms" altLang="ko-KR" sz="3000">
                <a:solidFill>
                  <a:schemeClr val="tx1">
                    <a:lumMod val="65000"/>
                    <a:lumOff val="35000"/>
                  </a:schemeClr>
                </a:solidFill>
              </a:rPr>
              <a:t>Matthew adalah seorang pemungut cukai, jadi dia mempunyai banyak wang. Tetapi orang Yahudi membenci pemungut cukai yang bekerja untuk Rom, sang penakluk.</a:t>
            </a:r>
            <a:endParaRPr xmlns:a="http://schemas.openxmlformats.org/drawingml/2006/main" lang="ko-KR" altLang="en-US" sz="30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0" y="1"/>
            <a:ext cx="9144000" cy="544522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05264"/>
            <a:ext cx="9070726" cy="1077218"/>
          </a:xfrm>
          <a:prstGeom prst="rect">
            <a:avLst/>
          </a:prstGeom>
          <a:noFill/>
        </p:spPr>
        <p:txBody>
          <a:bodyPr wrap="square">
            <a:spAutoFit/>
          </a:bodyPr>
          <a:lstStyle/>
          <a:p>
            <a:pPr xmlns:a="http://schemas.openxmlformats.org/drawingml/2006/main" lvl="0">
              <a:defRPr/>
            </a:pPr>
            <a:r xmlns:a="http://schemas.openxmlformats.org/drawingml/2006/main">
              <a:rPr lang="ms" altLang="ko-KR" sz="3200">
                <a:solidFill>
                  <a:schemeClr val="tx1">
                    <a:lumMod val="65000"/>
                    <a:lumOff val="35000"/>
                  </a:schemeClr>
                </a:solidFill>
              </a:rPr>
              <a:t>Yesus memandang Matius duduk di pondok cukai dan berkata kepadanya. "Ikut saya"</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3021"/>
            <a:ext cx="9144000" cy="582828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0984"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ms" altLang="ko-KR" sz="2800">
                <a:solidFill>
                  <a:schemeClr val="tx1">
                    <a:lumMod val="65000"/>
                    <a:lumOff val="35000"/>
                  </a:schemeClr>
                </a:solidFill>
              </a:rPr>
              <a:t>Matius segera meninggalkan segala-galanya dan mengikut Yesus. Ini kerana dia berterima kasih kepada Yesus kerana memanggilnya.</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0613" y="-3135"/>
            <a:ext cx="9144000" cy="544835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pPr>
            <a:r xmlns:a="http://schemas.openxmlformats.org/drawingml/2006/main">
              <a:rPr lang="ms" altLang="ko-KR" sz="2800">
                <a:solidFill>
                  <a:schemeClr val="tx1">
                    <a:lumMod val="65000"/>
                    <a:lumOff val="35000"/>
                  </a:schemeClr>
                </a:solidFill>
              </a:rPr>
              <a:t>Sementara itu, terdengar suara dari syurga kepada para gembala yang menjaga domba di Betlehem.</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733256"/>
            <a:ext cx="9053611" cy="999014"/>
          </a:xfrm>
          <a:prstGeom prst="rect">
            <a:avLst/>
          </a:prstGeom>
          <a:noFill/>
        </p:spPr>
        <p:txBody>
          <a:bodyPr wrap="square">
            <a:spAutoFit/>
          </a:bodyPr>
          <a:lstStyle/>
          <a:p>
            <a:pPr xmlns:a="http://schemas.openxmlformats.org/drawingml/2006/main" lvl="0">
              <a:defRPr/>
            </a:pPr>
            <a:r xmlns:a="http://schemas.openxmlformats.org/drawingml/2006/main">
              <a:rPr lang="ms" altLang="ko-KR" sz="3000">
                <a:solidFill>
                  <a:schemeClr val="tx1">
                    <a:lumMod val="65000"/>
                    <a:lumOff val="35000"/>
                  </a:schemeClr>
                </a:solidFill>
              </a:rPr>
              <a:t>"Doktor tidak diperlukan untuk yang sihat, tetapi yang sakit." Matius menjadi murid Yesus.</a:t>
            </a:r>
            <a:endParaRPr xmlns:a="http://schemas.openxmlformats.org/drawingml/2006/main" lang="ko-KR" altLang="en-US" sz="30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71400"/>
            <a:ext cx="9144000" cy="57606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s" sz="4000">
                <a:solidFill>
                  <a:srgbClr val="ff0000"/>
                </a:solidFill>
              </a:rPr>
              <a:t>Pelajaran hari ini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42844" y="1235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92245" y="112603"/>
            <a:ext cx="983695" cy="648072"/>
          </a:xfrm>
          <a:prstGeom prst="rect">
            <a:avLst/>
          </a:prstGeom>
          <a:noFill/>
        </p:spPr>
      </p:pic>
      <p:sp>
        <p:nvSpPr>
          <p:cNvPr id="17" name="TextBox 16"/>
          <p:cNvSpPr txBox="1"/>
          <p:nvPr/>
        </p:nvSpPr>
        <p:spPr>
          <a:xfrm>
            <a:off x="380230" y="1268929"/>
            <a:ext cx="8352928" cy="3996491"/>
          </a:xfrm>
          <a:prstGeom prst="rect">
            <a:avLst/>
          </a:prstGeom>
          <a:noFill/>
        </p:spPr>
        <p:txBody>
          <a:bodyPr wrap="square">
            <a:spAutoFit/>
          </a:bodyPr>
          <a:lstStyle/>
          <a:p>
            <a:pPr xmlns:a="http://schemas.openxmlformats.org/drawingml/2006/main" lvl="0">
              <a:defRPr/>
            </a:pPr>
            <a:r xmlns:a="http://schemas.openxmlformats.org/drawingml/2006/main">
              <a:rPr altLang="ko-KR" lang="ms" sz="3200">
                <a:solidFill>
                  <a:schemeClr val="tx1">
                    <a:lumMod val="65000"/>
                    <a:lumOff val="35000"/>
                  </a:schemeClr>
                </a:solidFill>
              </a:rPr>
              <a:t>Matius adalah seorang pemungut cukai yang dibenci oleh kaumnya. Tetapi, Yesus memanggil Matius dan menjadikan dia murid.</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s" sz="3200">
                <a:solidFill>
                  <a:schemeClr val="tx1">
                    <a:lumMod val="65000"/>
                    <a:lumOff val="35000"/>
                  </a:schemeClr>
                </a:solidFill>
              </a:rPr>
              <a:t>Kita juga umat Allah. Tetapi kita tidak cukup untuk dipanggil sebagai murid Yesus.</a:t>
            </a:r>
            <a:endParaRPr xmlns:a="http://schemas.openxmlformats.org/drawingml/2006/main" altLang="ko-KR" lang="en-US" sz="3200">
              <a:solidFill>
                <a:schemeClr val="tx1">
                  <a:lumMod val="65000"/>
                  <a:lumOff val="35000"/>
                </a:schemeClr>
              </a:solidFill>
            </a:endParaRPr>
          </a:p>
          <a:p>
            <a:pPr xmlns:a="http://schemas.openxmlformats.org/drawingml/2006/main" lvl="0">
              <a:defRPr/>
            </a:pPr>
            <a:r xmlns:a="http://schemas.openxmlformats.org/drawingml/2006/main">
              <a:rPr altLang="ko-KR" lang="ms" sz="3200">
                <a:solidFill>
                  <a:schemeClr val="tx1">
                    <a:lumMod val="65000"/>
                    <a:lumOff val="35000"/>
                  </a:schemeClr>
                </a:solidFill>
              </a:rPr>
              <a:t>Namun, Yesus memanggil kita untuk menjadikan murid-Nya. Oleh itu, kita mesti mentaatinya supaya layak menerima panggilannya.</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45877" y="254420"/>
            <a:ext cx="4053592" cy="572350"/>
          </a:xfrm>
          <a:prstGeom prst="rect">
            <a:avLst/>
          </a:prstGeom>
          <a:noFill/>
        </p:spPr>
        <p:txBody>
          <a:bodyPr wrap="square">
            <a:spAutoFit/>
          </a:bodyPr>
          <a:lstStyle/>
          <a:p>
            <a:pPr xmlns:a="http://schemas.openxmlformats.org/drawingml/2006/main" algn="ctr">
              <a:defRPr/>
            </a:pPr>
            <a:r xmlns:a="http://schemas.openxmlformats.org/drawingml/2006/main">
              <a:rPr altLang="ko-KR" lang="ms" sz="3200">
                <a:solidFill>
                  <a:srgbClr val="ff0000"/>
                </a:solidFill>
              </a:rPr>
              <a:t>Siapakah Yesus?</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59042" y="864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02608" y="10748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ms" sz="3600">
                <a:solidFill>
                  <a:srgbClr val="0070c0"/>
                </a:solidFill>
              </a:rPr>
              <a:t>Yesus..</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ms" sz="3600">
                <a:solidFill>
                  <a:schemeClr val="tx1">
                    <a:lumMod val="65000"/>
                    <a:lumOff val="35000"/>
                  </a:schemeClr>
                </a:solidFill>
              </a:rPr>
              <a:t>Yesus memanggil orang yang ditolak di dunia untuk menjadi umat Tuhan.</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ms" sz="4000">
                <a:solidFill>
                  <a:srgbClr val="ff0000"/>
                </a:solidFill>
              </a:rPr>
              <a:t>Kuiz hari ini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0187" y="2280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4638" y="10190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ms" sz="3200">
                <a:solidFill>
                  <a:schemeClr val="tx1">
                    <a:lumMod val="65000"/>
                    <a:lumOff val="35000"/>
                  </a:schemeClr>
                </a:solidFill>
              </a:rPr>
              <a:t>Apakah tugas Matthew?</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61764"/>
            <a:ext cx="8424936" cy="512931"/>
          </a:xfrm>
          <a:prstGeom prst="rect">
            <a:avLst/>
          </a:prstGeom>
          <a:noFill/>
        </p:spPr>
        <p:txBody>
          <a:bodyPr wrap="square">
            <a:spAutoFit/>
          </a:bodyPr>
          <a:lstStyle/>
          <a:p>
            <a:pPr xmlns:a="http://schemas.openxmlformats.org/drawingml/2006/main" lvl="0">
              <a:defRPr/>
            </a:pPr>
            <a:r xmlns:a="http://schemas.openxmlformats.org/drawingml/2006/main">
              <a:rPr altLang="en-US" lang="ms" sz="2800">
                <a:solidFill>
                  <a:schemeClr val="tx1">
                    <a:lumMod val="65000"/>
                    <a:lumOff val="35000"/>
                  </a:schemeClr>
                </a:solidFill>
              </a:rPr>
              <a:t>① </a:t>
            </a:r>
            <a:r xmlns:a="http://schemas.openxmlformats.org/drawingml/2006/main">
              <a:rPr altLang="ko-KR" lang="ms" sz="2800">
                <a:solidFill>
                  <a:schemeClr val="tx1">
                    <a:lumMod val="65000"/>
                    <a:lumOff val="35000"/>
                  </a:schemeClr>
                </a:solidFill>
              </a:rPr>
              <a:t>pemungut cukai</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ms" sz="2800">
                <a:solidFill>
                  <a:schemeClr val="tx1">
                    <a:lumMod val="65000"/>
                    <a:lumOff val="35000"/>
                  </a:schemeClr>
                </a:solidFill>
              </a:rPr>
              <a:t>② </a:t>
            </a:r>
            <a:r xmlns:a="http://schemas.openxmlformats.org/drawingml/2006/main">
              <a:rPr altLang="ko-KR" lang="ms" sz="2800">
                <a:solidFill>
                  <a:schemeClr val="tx1">
                    <a:lumMod val="65000"/>
                    <a:lumOff val="35000"/>
                  </a:schemeClr>
                </a:solidFill>
              </a:rPr>
              <a:t>nelayan</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s" sz="2800">
                <a:solidFill>
                  <a:schemeClr val="tx1">
                    <a:lumMod val="65000"/>
                    <a:lumOff val="35000"/>
                  </a:schemeClr>
                </a:solidFill>
              </a:rPr>
              <a:t>③ </a:t>
            </a:r>
            <a:r xmlns:a="http://schemas.openxmlformats.org/drawingml/2006/main">
              <a:rPr altLang="ko-KR" lang="ms" sz="2800">
                <a:solidFill>
                  <a:schemeClr val="tx1">
                    <a:lumMod val="65000"/>
                    <a:lumOff val="35000"/>
                  </a:schemeClr>
                </a:solidFill>
              </a:rPr>
              <a:t>tukang kayu</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s" sz="2800">
                <a:solidFill>
                  <a:schemeClr val="tx1">
                    <a:lumMod val="65000"/>
                    <a:lumOff val="35000"/>
                  </a:schemeClr>
                </a:solidFill>
              </a:rPr>
              <a:t>④ </a:t>
            </a:r>
            <a:r xmlns:a="http://schemas.openxmlformats.org/drawingml/2006/main">
              <a:rPr altLang="ko-KR" lang="ms" sz="2800">
                <a:solidFill>
                  <a:schemeClr val="tx1">
                    <a:lumMod val="65000"/>
                    <a:lumOff val="35000"/>
                  </a:schemeClr>
                </a:solidFill>
              </a:rPr>
              <a:t>imam</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6471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s" sz="2800">
                <a:solidFill>
                  <a:srgbClr val="ff0000"/>
                </a:solidFill>
              </a:rPr>
              <a:t>① </a:t>
            </a:r>
            <a:r xmlns:a="http://schemas.openxmlformats.org/drawingml/2006/main">
              <a:rPr altLang="ko-KR" lang="ms" sz="2800">
                <a:solidFill>
                  <a:srgbClr val="ff0000"/>
                </a:solidFill>
              </a:rPr>
              <a:t>pemungut cukai</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5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s" sz="4000">
                <a:solidFill>
                  <a:srgbClr val="ff0000"/>
                </a:solidFill>
              </a:rPr>
              <a:t>Firman hari ini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1109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51129"/>
            <a:ext cx="983695" cy="648072"/>
          </a:xfrm>
          <a:prstGeom prst="rect">
            <a:avLst/>
          </a:prstGeom>
          <a:noFill/>
        </p:spPr>
      </p:pic>
      <p:sp>
        <p:nvSpPr>
          <p:cNvPr id="23" name="TextBox 22"/>
          <p:cNvSpPr txBox="1"/>
          <p:nvPr/>
        </p:nvSpPr>
        <p:spPr>
          <a:xfrm>
            <a:off x="467544" y="1389131"/>
            <a:ext cx="8208912" cy="2831957"/>
          </a:xfrm>
          <a:prstGeom prst="rect">
            <a:avLst/>
          </a:prstGeom>
          <a:noFill/>
        </p:spPr>
        <p:txBody>
          <a:bodyPr wrap="square">
            <a:spAutoFit/>
          </a:bodyPr>
          <a:lstStyle/>
          <a:p>
            <a:pPr xmlns:a="http://schemas.openxmlformats.org/drawingml/2006/main" lvl="0">
              <a:defRPr/>
            </a:pPr>
            <a:r xmlns:a="http://schemas.openxmlformats.org/drawingml/2006/main">
              <a:rPr altLang="ko-KR" lang="ms" sz="3600">
                <a:solidFill>
                  <a:schemeClr val="tx1">
                    <a:lumMod val="65000"/>
                    <a:lumOff val="35000"/>
                  </a:schemeClr>
                </a:solidFill>
              </a:rPr>
              <a:t>Ketika Yesus pergi dari situ, Dia melihat seorang yang bernama Matius sedang duduk di pondok pemungut cukai. "Ikutlah saya," katanya kepadanya, dan Matthew bangun dan mengikut dia.</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889530" y="5229200"/>
            <a:ext cx="3850653" cy="512470"/>
          </a:xfrm>
          <a:prstGeom prst="rect">
            <a:avLst/>
          </a:prstGeom>
          <a:noFill/>
        </p:spPr>
        <p:txBody>
          <a:bodyPr wrap="square">
            <a:spAutoFit/>
          </a:bodyPr>
          <a:lstStyle/>
          <a:p>
            <a:pPr xmlns:a="http://schemas.openxmlformats.org/drawingml/2006/main" algn="r">
              <a:defRPr/>
            </a:pPr>
            <a:r xmlns:a="http://schemas.openxmlformats.org/drawingml/2006/main">
              <a:rPr altLang="ko-KR" lang="ms" sz="2800">
                <a:solidFill>
                  <a:schemeClr val="tx1">
                    <a:lumMod val="65000"/>
                    <a:lumOff val="35000"/>
                  </a:schemeClr>
                </a:solidFill>
              </a:rPr>
              <a:t>Matthew</a:t>
            </a:r>
            <a:r xmlns:a="http://schemas.openxmlformats.org/drawingml/2006/main">
              <a:rPr altLang="en-US" lang="ms" sz="2800">
                <a:solidFill>
                  <a:schemeClr val="tx1">
                    <a:lumMod val="65000"/>
                    <a:lumOff val="35000"/>
                  </a:schemeClr>
                </a:solidFill>
              </a:rPr>
              <a:t> </a:t>
            </a:r>
            <a:r xmlns:a="http://schemas.openxmlformats.org/drawingml/2006/main">
              <a:rPr altLang="ko-KR" lang="ms" sz="2800">
                <a:solidFill>
                  <a:schemeClr val="tx1">
                    <a:lumMod val="65000"/>
                    <a:lumOff val="35000"/>
                  </a:schemeClr>
                </a:solidFill>
              </a:rPr>
              <a:t>9:9</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ms" altLang="ko-KR" b="1">
                <a:solidFill>
                  <a:schemeClr val="tx1">
                    <a:lumMod val="50000"/>
                    <a:lumOff val="50000"/>
                  </a:schemeClr>
                </a:solidFill>
              </a:rPr>
              <a:t>No. 59 Firman Tuhan</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2092429"/>
          </a:xfrm>
          <a:prstGeom prst="rect">
            <a:avLst/>
          </a:prstGeom>
          <a:noFill/>
        </p:spPr>
        <p:txBody>
          <a:bodyPr wrap="square">
            <a:spAutoFit/>
          </a:bodyPr>
          <a:lstStyle/>
          <a:p>
            <a:pPr xmlns:a="http://schemas.openxmlformats.org/drawingml/2006/main" algn="ctr">
              <a:defRPr/>
            </a:pPr>
            <a:r xmlns:a="http://schemas.openxmlformats.org/drawingml/2006/main">
              <a:rPr lang="ms" altLang="ko-KR" sz="4400"/>
              <a:t>Yesus memilih dua belas murid</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7" name="그림 6"/>
          <p:cNvPicPr>
            <a:picLocks noChangeAspect="1"/>
          </p:cNvPicPr>
          <p:nvPr/>
        </p:nvPicPr>
        <p:blipFill rotWithShape="1">
          <a:blip r:embed="rId8"/>
          <a:stretch>
            <a:fillRect/>
          </a:stretch>
        </p:blipFill>
        <p:spPr>
          <a:xfrm>
            <a:off x="4000375" y="1988840"/>
            <a:ext cx="5155975" cy="396166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s" sz="4000">
                <a:solidFill>
                  <a:srgbClr val="ff0000"/>
                </a:solidFill>
              </a:rPr>
              <a:t>Firman hari ini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9916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835696" y="49777"/>
            <a:ext cx="983695" cy="648072"/>
          </a:xfrm>
          <a:prstGeom prst="rect">
            <a:avLst/>
          </a:prstGeom>
          <a:noFill/>
        </p:spPr>
      </p:pic>
      <p:sp>
        <p:nvSpPr>
          <p:cNvPr id="23" name="TextBox 22"/>
          <p:cNvSpPr txBox="1"/>
          <p:nvPr/>
        </p:nvSpPr>
        <p:spPr>
          <a:xfrm>
            <a:off x="467543" y="1189305"/>
            <a:ext cx="8208912" cy="4479390"/>
          </a:xfrm>
          <a:prstGeom prst="rect">
            <a:avLst/>
          </a:prstGeom>
          <a:noFill/>
        </p:spPr>
        <p:txBody>
          <a:bodyPr wrap="square">
            <a:spAutoFit/>
          </a:bodyPr>
          <a:lstStyle/>
          <a:p>
            <a:pPr xmlns:a="http://schemas.openxmlformats.org/drawingml/2006/main" lvl="0">
              <a:defRPr/>
            </a:pPr>
            <a:r xmlns:a="http://schemas.openxmlformats.org/drawingml/2006/main">
              <a:rPr altLang="ko-KR" lang="ms" sz="3600">
                <a:solidFill>
                  <a:schemeClr val="tx1">
                    <a:lumMod val="65000"/>
                    <a:lumOff val="35000"/>
                  </a:schemeClr>
                </a:solidFill>
              </a:rPr>
              <a:t>Pada suatu hari Yesus pergi ke lereng gunung untuk berdoa, dan bermalam berdoa kepada Tuhan.</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ms" sz="3600">
                <a:solidFill>
                  <a:schemeClr val="tx1">
                    <a:lumMod val="65000"/>
                    <a:lumOff val="35000"/>
                  </a:schemeClr>
                </a:solidFill>
              </a:rPr>
              <a:t>Ketika pagi tiba, Ia memanggil murid-murid-Nya dan memilih dua belas orang dari mereka, yang juga Ia tetapkan sebagai rasul:</a:t>
            </a:r>
            <a:endParaRPr xmlns:a="http://schemas.openxmlformats.org/drawingml/2006/main" altLang="ko-KR" lang="en-US" sz="3600">
              <a:solidFill>
                <a:schemeClr val="tx1">
                  <a:lumMod val="65000"/>
                  <a:lumOff val="35000"/>
                </a:schemeClr>
              </a:solidFill>
            </a:endParaRPr>
          </a:p>
          <a:p>
            <a:pPr lvl="0">
              <a:defRPr/>
            </a:pPr>
            <a:endParaRPr altLang="en-US" lang="ko-KR" sz="3600">
              <a:solidFill>
                <a:schemeClr val="tx1">
                  <a:lumMod val="65000"/>
                  <a:lumOff val="35000"/>
                </a:schemeClr>
              </a:solidFill>
            </a:endParaRPr>
          </a:p>
        </p:txBody>
      </p:sp>
      <p:sp>
        <p:nvSpPr>
          <p:cNvPr id="24" name="TextBox 23"/>
          <p:cNvSpPr txBox="1"/>
          <p:nvPr/>
        </p:nvSpPr>
        <p:spPr>
          <a:xfrm>
            <a:off x="4684041" y="5633640"/>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ms" sz="2800">
                <a:solidFill>
                  <a:schemeClr val="tx1">
                    <a:lumMod val="65000"/>
                    <a:lumOff val="35000"/>
                  </a:schemeClr>
                </a:solidFill>
              </a:rPr>
              <a:t>Lukas</a:t>
            </a:r>
            <a:r xmlns:a="http://schemas.openxmlformats.org/drawingml/2006/main">
              <a:rPr altLang="en-US" lang="ms" sz="2800">
                <a:solidFill>
                  <a:schemeClr val="tx1">
                    <a:lumMod val="65000"/>
                    <a:lumOff val="35000"/>
                  </a:schemeClr>
                </a:solidFill>
              </a:rPr>
              <a:t> </a:t>
            </a:r>
            <a:r xmlns:a="http://schemas.openxmlformats.org/drawingml/2006/main">
              <a:rPr altLang="ko-KR" lang="ms" sz="2800">
                <a:solidFill>
                  <a:schemeClr val="tx1">
                    <a:lumMod val="65000"/>
                    <a:lumOff val="35000"/>
                  </a:schemeClr>
                </a:solidFill>
              </a:rPr>
              <a:t>6:</a:t>
            </a:r>
            <a:r xmlns:a="http://schemas.openxmlformats.org/drawingml/2006/main">
              <a:rPr altLang="en-US" lang="ms" sz="2800">
                <a:solidFill>
                  <a:schemeClr val="tx1">
                    <a:lumMod val="65000"/>
                    <a:lumOff val="35000"/>
                  </a:schemeClr>
                </a:solidFill>
              </a:rPr>
              <a:t> </a:t>
            </a:r>
            <a:r xmlns:a="http://schemas.openxmlformats.org/drawingml/2006/main">
              <a:rPr altLang="ko-KR" lang="ms" sz="2800">
                <a:solidFill>
                  <a:schemeClr val="tx1">
                    <a:lumMod val="65000"/>
                    <a:lumOff val="35000"/>
                  </a:schemeClr>
                </a:solidFill>
              </a:rPr>
              <a:t>12-13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301208"/>
            <a:ext cx="9053611" cy="1459637"/>
          </a:xfrm>
          <a:prstGeom prst="rect">
            <a:avLst/>
          </a:prstGeom>
          <a:noFill/>
        </p:spPr>
        <p:txBody>
          <a:bodyPr wrap="square">
            <a:spAutoFit/>
          </a:bodyPr>
          <a:lstStyle/>
          <a:p>
            <a:pPr xmlns:a="http://schemas.openxmlformats.org/drawingml/2006/main" lvl="0">
              <a:defRPr/>
            </a:pPr>
            <a:r xmlns:a="http://schemas.openxmlformats.org/drawingml/2006/main">
              <a:rPr lang="ms" altLang="ko-KR" sz="3000">
                <a:solidFill>
                  <a:schemeClr val="tx1">
                    <a:lumMod val="65000"/>
                    <a:lumOff val="35000"/>
                  </a:schemeClr>
                </a:solidFill>
              </a:rPr>
              <a:t>Terdapat ramai orang yang mendengar dan mengikut Yesus. Mereka pergi bersama Yesus dan belajar daripada Yesus</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827584" y="476672"/>
            <a:ext cx="7263110" cy="468052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05264"/>
            <a:ext cx="9070726" cy="1077218"/>
          </a:xfrm>
          <a:prstGeom prst="rect">
            <a:avLst/>
          </a:prstGeom>
          <a:noFill/>
        </p:spPr>
        <p:txBody>
          <a:bodyPr wrap="square">
            <a:spAutoFit/>
          </a:bodyPr>
          <a:lstStyle/>
          <a:p>
            <a:pPr xmlns:a="http://schemas.openxmlformats.org/drawingml/2006/main" lvl="0">
              <a:defRPr/>
            </a:pPr>
            <a:r xmlns:a="http://schemas.openxmlformats.org/drawingml/2006/main">
              <a:rPr lang="ms" altLang="ko-KR" sz="3200">
                <a:solidFill>
                  <a:schemeClr val="tx1">
                    <a:lumMod val="65000"/>
                    <a:lumOff val="35000"/>
                  </a:schemeClr>
                </a:solidFill>
              </a:rPr>
              <a:t>Selepas berdoa, Yesus secara khusus memilih dua belas daripada mereka sebagai murid yang rapat.</a:t>
            </a:r>
            <a:r xmlns:a="http://schemas.openxmlformats.org/drawingml/2006/main">
              <a:rPr lang="ms"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6074" y="0"/>
            <a:ext cx="9127926"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107238" cy="1003206"/>
          </a:xfrm>
          <a:prstGeom prst="rect">
            <a:avLst/>
          </a:prstGeom>
          <a:noFill/>
        </p:spPr>
        <p:txBody>
          <a:bodyPr wrap="square">
            <a:spAutoFit/>
          </a:bodyPr>
          <a:lstStyle/>
          <a:p>
            <a:pPr xmlns:a="http://schemas.openxmlformats.org/drawingml/2006/main" lvl="0">
              <a:defRPr/>
            </a:pPr>
            <a:r xmlns:a="http://schemas.openxmlformats.org/drawingml/2006/main">
              <a:rPr lang="ms" altLang="ko-KR" sz="3000">
                <a:solidFill>
                  <a:schemeClr val="tx1">
                    <a:lumMod val="65000"/>
                    <a:lumOff val="35000"/>
                  </a:schemeClr>
                </a:solidFill>
              </a:rPr>
              <a:t>Mereka dipilih untuk hidup bersama Yesus, untuk memberitakan Injil, dan untuk mengusir setan.</a:t>
            </a:r>
            <a:endParaRPr xmlns:a="http://schemas.openxmlformats.org/drawingml/2006/main" lang="ko-KR" altLang="en-US" sz="3000">
              <a:solidFill>
                <a:schemeClr val="tx1">
                  <a:lumMod val="65000"/>
                  <a:lumOff val="35000"/>
                </a:schemeClr>
              </a:solidFill>
            </a:endParaRPr>
          </a:p>
        </p:txBody>
      </p:sp>
      <p:pic>
        <p:nvPicPr>
          <p:cNvPr id="1026" name="Picture 2" descr="http://cdn.www.ministry-to-children.com/wp-content/uploads/2013/06/Jesus-calls-disciples-1024x449.jpg"/>
          <p:cNvPicPr>
            <a:picLocks noChangeAspect="1" noChangeArrowheads="1"/>
          </p:cNvPicPr>
          <p:nvPr/>
        </p:nvPicPr>
        <p:blipFill rotWithShape="1">
          <a:blip r:embed="rId2"/>
          <a:srcRect/>
          <a:stretch>
            <a:fillRect/>
          </a:stretch>
        </p:blipFill>
        <p:spPr>
          <a:xfrm>
            <a:off x="0" y="332656"/>
            <a:ext cx="9144000" cy="5301208"/>
          </a:xfrm>
          <a:prstGeom prst="rect">
            <a:avLst/>
          </a:prstGeom>
          <a:noFill/>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9070726" cy="940722"/>
          </a:xfrm>
          <a:prstGeom prst="rect">
            <a:avLst/>
          </a:prstGeom>
          <a:noFill/>
        </p:spPr>
        <p:txBody>
          <a:bodyPr wrap="square">
            <a:spAutoFit/>
          </a:bodyPr>
          <a:lstStyle/>
          <a:p>
            <a:pPr xmlns:a="http://schemas.openxmlformats.org/drawingml/2006/main" lvl="0">
              <a:defRPr/>
            </a:pPr>
            <a:r xmlns:a="http://schemas.openxmlformats.org/drawingml/2006/main">
              <a:rPr lang="ms" altLang="ko-KR" sz="2800">
                <a:solidFill>
                  <a:schemeClr val="tx1">
                    <a:lumMod val="65000"/>
                    <a:lumOff val="35000"/>
                  </a:schemeClr>
                </a:solidFill>
              </a:rPr>
              <a:t>“Kemuliaan bagi syurga, damai sejahtera bagi bumi! Bersukacitalah, Yesus telah lahir.” Malaikat dari syurga berkata</a:t>
            </a:r>
            <a:endParaRPr xmlns:a="http://schemas.openxmlformats.org/drawingml/2006/main" lang="en-US" altLang="ko-KR"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6307"/>
            <a:ext cx="9144000" cy="587096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90389" y="5380672"/>
            <a:ext cx="9053611" cy="1456373"/>
          </a:xfrm>
          <a:prstGeom prst="rect">
            <a:avLst/>
          </a:prstGeom>
          <a:noFill/>
        </p:spPr>
        <p:txBody>
          <a:bodyPr wrap="square">
            <a:spAutoFit/>
          </a:bodyPr>
          <a:lstStyle/>
          <a:p>
            <a:pPr xmlns:a="http://schemas.openxmlformats.org/drawingml/2006/main" lvl="0">
              <a:defRPr/>
            </a:pPr>
            <a:r xmlns:a="http://schemas.openxmlformats.org/drawingml/2006/main">
              <a:rPr altLang="ko-KR" lang="ms" sz="3000">
                <a:solidFill>
                  <a:schemeClr val="tx1">
                    <a:lumMod val="65000"/>
                    <a:lumOff val="35000"/>
                  </a:schemeClr>
                </a:solidFill>
              </a:rPr>
              <a:t>Murid-murid itu adalah pelbagai orang: sebahagian daripada mereka adalah nelayan, pemungut cukai, revolusioner, sebahagian daripada mereka panas baran.</a:t>
            </a:r>
            <a:endParaRPr xmlns:a="http://schemas.openxmlformats.org/drawingml/2006/main" altLang="en-US" lang="ko-KR" sz="3000">
              <a:solidFill>
                <a:schemeClr val="tx1">
                  <a:lumMod val="65000"/>
                  <a:lumOff val="35000"/>
                </a:schemeClr>
              </a:solidFill>
            </a:endParaRPr>
          </a:p>
        </p:txBody>
      </p:sp>
      <p:pic>
        <p:nvPicPr>
          <p:cNvPr descr="http://3.bp.blogspot.com/-r_85EcS71Xs/UiSZPCnRSWI/AAAAAAAABI0/kiYACD3Y37Y/s1600/12+Disciples+with+names+b.png" id="2052" name="Picture 4"/>
          <p:cNvPicPr>
            <a:picLocks noChangeArrowheads="1" noChangeAspect="1"/>
          </p:cNvPicPr>
          <p:nvPr/>
        </p:nvPicPr>
        <p:blipFill rotWithShape="1">
          <a:blip r:embed="rId2"/>
          <a:srcRect b="68"/>
          <a:stretch>
            <a:fillRect/>
          </a:stretch>
        </p:blipFill>
        <p:spPr>
          <a:xfrm>
            <a:off x="-5899" y="1"/>
            <a:ext cx="9134828" cy="5373216"/>
          </a:xfrm>
          <a:prstGeom prst="rect">
            <a:avLst/>
          </a:prstGeom>
          <a:noFill/>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301208"/>
            <a:ext cx="9053611" cy="1554886"/>
          </a:xfrm>
          <a:prstGeom prst="rect">
            <a:avLst/>
          </a:prstGeom>
          <a:noFill/>
        </p:spPr>
        <p:txBody>
          <a:bodyPr wrap="square">
            <a:spAutoFit/>
          </a:bodyPr>
          <a:lstStyle/>
          <a:p>
            <a:pPr xmlns:a="http://schemas.openxmlformats.org/drawingml/2006/main" lvl="0">
              <a:defRPr/>
            </a:pPr>
            <a:r xmlns:a="http://schemas.openxmlformats.org/drawingml/2006/main">
              <a:rPr lang="ms" altLang="ko-KR" sz="3200">
                <a:solidFill>
                  <a:schemeClr val="tx1">
                    <a:lumMod val="65000"/>
                    <a:lumOff val="35000"/>
                  </a:schemeClr>
                </a:solidFill>
              </a:rPr>
              <a:t>Tetapi Yesus berdoa kepada Tuhan untuk memilih murid-muridnya dengan baik, dan dia memilih mereka dengan baik, menjaga mereka dengan baik, dan mengajar mereka dengan baik.</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20337" y="0"/>
            <a:ext cx="9164337"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s" sz="4000">
                <a:solidFill>
                  <a:srgbClr val="ff0000"/>
                </a:solidFill>
              </a:rPr>
              <a:t>Pelajaran hari ini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9179" y="6609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49777"/>
            <a:ext cx="983695" cy="648072"/>
          </a:xfrm>
          <a:prstGeom prst="rect">
            <a:avLst/>
          </a:prstGeom>
          <a:noFill/>
        </p:spPr>
      </p:pic>
      <p:sp>
        <p:nvSpPr>
          <p:cNvPr id="17" name="TextBox 16"/>
          <p:cNvSpPr txBox="1"/>
          <p:nvPr/>
        </p:nvSpPr>
        <p:spPr>
          <a:xfrm>
            <a:off x="380230" y="1268929"/>
            <a:ext cx="8352928" cy="3996491"/>
          </a:xfrm>
          <a:prstGeom prst="rect">
            <a:avLst/>
          </a:prstGeom>
          <a:noFill/>
        </p:spPr>
        <p:txBody>
          <a:bodyPr wrap="square">
            <a:spAutoFit/>
          </a:bodyPr>
          <a:lstStyle/>
          <a:p>
            <a:pPr xmlns:a="http://schemas.openxmlformats.org/drawingml/2006/main" lvl="0">
              <a:defRPr/>
            </a:pPr>
            <a:r xmlns:a="http://schemas.openxmlformats.org/drawingml/2006/main">
              <a:rPr altLang="ko-KR" lang="ms" sz="2800">
                <a:solidFill>
                  <a:schemeClr val="tx1">
                    <a:lumMod val="65000"/>
                    <a:lumOff val="35000"/>
                  </a:schemeClr>
                </a:solidFill>
              </a:rPr>
              <a:t>Inilah sebabnya mengapa Yesus memilih murid-muridnya: 1) untuk mengajar mereka firman Tuhan, 2) untuk membuat mereka memberitakan Injil menurut apa yang telah mereka pelajari, dan 3) untuk membuat mereka memberitakan kuasa kerajaan Tuhan. Atas sebab-sebab ini, Yesus memilih murid-muridnya.</a:t>
            </a:r>
            <a:r xmlns:a="http://schemas.openxmlformats.org/drawingml/2006/main">
              <a:rPr altLang="en-US" lang="ms" sz="2800">
                <a:solidFill>
                  <a:schemeClr val="tx1">
                    <a:lumMod val="65000"/>
                    <a:lumOff val="35000"/>
                  </a:schemeClr>
                </a:solidFill>
              </a:rPr>
              <a:t> </a:t>
            </a:r>
            <a:r xmlns:a="http://schemas.openxmlformats.org/drawingml/2006/main">
              <a:rPr altLang="ko-KR" lang="ms" sz="2800">
                <a:solidFill>
                  <a:schemeClr val="tx1">
                    <a:lumMod val="65000"/>
                    <a:lumOff val="35000"/>
                  </a:schemeClr>
                </a:solidFill>
              </a:rPr>
              <a:t>Kita juga adalah murid Yesus.</a:t>
            </a:r>
            <a:endParaRPr xmlns:a="http://schemas.openxmlformats.org/drawingml/2006/main" altLang="ko-KR" lang="en-US" sz="2800">
              <a:solidFill>
                <a:schemeClr val="tx1">
                  <a:lumMod val="65000"/>
                  <a:lumOff val="35000"/>
                </a:schemeClr>
              </a:solidFill>
            </a:endParaRPr>
          </a:p>
          <a:p>
            <a:pPr xmlns:a="http://schemas.openxmlformats.org/drawingml/2006/main" lvl="0">
              <a:defRPr/>
            </a:pPr>
            <a:r xmlns:a="http://schemas.openxmlformats.org/drawingml/2006/main">
              <a:rPr altLang="ko-KR" lang="ms" sz="2800">
                <a:solidFill>
                  <a:schemeClr val="tx1">
                    <a:lumMod val="65000"/>
                    <a:lumOff val="35000"/>
                  </a:schemeClr>
                </a:solidFill>
              </a:rPr>
              <a:t>Pekerjaan kita adalah sama seperti kerja dua belas murid Yesus.</a:t>
            </a:r>
            <a:endParaRPr xmlns:a="http://schemas.openxmlformats.org/drawingml/2006/main" altLang="ko-KR" lang="en-US" sz="2800">
              <a:solidFill>
                <a:schemeClr val="tx1">
                  <a:lumMod val="65000"/>
                  <a:lumOff val="35000"/>
                </a:schemeClr>
              </a:solidFill>
            </a:endParaRPr>
          </a:p>
          <a:p>
            <a:pPr xmlns:a="http://schemas.openxmlformats.org/drawingml/2006/main" lvl="0">
              <a:defRPr/>
            </a:pPr>
            <a:r xmlns:a="http://schemas.openxmlformats.org/drawingml/2006/main">
              <a:rPr altLang="ko-KR" lang="ms" sz="2800">
                <a:solidFill>
                  <a:schemeClr val="tx1">
                    <a:lumMod val="65000"/>
                    <a:lumOff val="35000"/>
                  </a:schemeClr>
                </a:solidFill>
              </a:rPr>
              <a:t>Jom jalani kehidupan seorang murid bermula hari </a:t>
            </a:r>
            <a:r xmlns:a="http://schemas.openxmlformats.org/drawingml/2006/main">
              <a:rPr altLang="ko-KR" lang="ms" sz="3200">
                <a:solidFill>
                  <a:schemeClr val="tx1">
                    <a:lumMod val="65000"/>
                    <a:lumOff val="35000"/>
                  </a:schemeClr>
                </a:solidFill>
              </a:rPr>
              <a:t>ini.</a:t>
            </a:r>
            <a:r xmlns:a="http://schemas.openxmlformats.org/drawingml/2006/main">
              <a:rPr altLang="en-US" lang="ms" sz="3200">
                <a:solidFill>
                  <a:schemeClr val="tx1">
                    <a:lumMod val="65000"/>
                    <a:lumOff val="35000"/>
                  </a:schemeClr>
                </a:solidFill>
              </a:rPr>
              <a:t> </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5188" y="182285"/>
            <a:ext cx="4053592" cy="568285"/>
          </a:xfrm>
          <a:prstGeom prst="rect">
            <a:avLst/>
          </a:prstGeom>
          <a:noFill/>
        </p:spPr>
        <p:txBody>
          <a:bodyPr wrap="square">
            <a:spAutoFit/>
          </a:bodyPr>
          <a:lstStyle/>
          <a:p>
            <a:pPr xmlns:a="http://schemas.openxmlformats.org/drawingml/2006/main" algn="ctr">
              <a:defRPr/>
            </a:pPr>
            <a:r xmlns:a="http://schemas.openxmlformats.org/drawingml/2006/main">
              <a:rPr altLang="ko-KR" lang="ms" sz="3200"/>
              <a:t>Siapakah Yesus?</a:t>
            </a:r>
            <a:r xmlns:a="http://schemas.openxmlformats.org/drawingml/2006/main">
              <a:rPr altLang="en-US" lang="ms"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0925" y="5739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3341"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ms" sz="3600">
                <a:solidFill>
                  <a:srgbClr val="0070c0"/>
                </a:solidFill>
              </a:rPr>
              <a:t>Yesus</a:t>
            </a:r>
            <a:r xmlns:a="http://schemas.openxmlformats.org/drawingml/2006/main">
              <a:rPr altLang="en-US" lang="ms" sz="3600">
                <a:solidFill>
                  <a:srgbClr val="0070c0"/>
                </a:solidFill>
              </a:rPr>
              <a:t> </a:t>
            </a:r>
            <a:r xmlns:a="http://schemas.openxmlformats.org/drawingml/2006/main">
              <a:rPr altLang="ko-KR" lang="ms" sz="3600">
                <a:solidFill>
                  <a:srgbClr val="0070c0"/>
                </a:solidFill>
              </a:rPr>
              <a:t>ialah…</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ms" sz="3600">
                <a:solidFill>
                  <a:schemeClr val="tx1">
                    <a:lumMod val="65000"/>
                    <a:lumOff val="35000"/>
                  </a:schemeClr>
                </a:solidFill>
              </a:rPr>
              <a:t>Yesus adalah orang yang mengajar kita kebenaran syurga supaya kita boleh bertumbuh seperti murid-murid Yesus.</a:t>
            </a:r>
            <a:r xmlns:a="http://schemas.openxmlformats.org/drawingml/2006/main">
              <a:rPr altLang="en-US" lang="ms" sz="3600">
                <a:solidFill>
                  <a:schemeClr val="tx1">
                    <a:lumMod val="65000"/>
                    <a:lumOff val="35000"/>
                  </a:schemeClr>
                </a:solidFill>
              </a:rPr>
              <a:t> </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ms" sz="4000">
                <a:solidFill>
                  <a:srgbClr val="ff0000"/>
                </a:solidFill>
              </a:rPr>
              <a:t>Kuiz hari ini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6379" y="6745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ms" sz="3200">
                <a:solidFill>
                  <a:schemeClr val="tx1">
                    <a:lumMod val="65000"/>
                    <a:lumOff val="35000"/>
                  </a:schemeClr>
                </a:solidFill>
              </a:rPr>
              <a:t>Berapa ramai murid Yesus pilih sebagai rasul (mereka yang diutus)??</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ms" sz="2800">
                <a:solidFill>
                  <a:schemeClr val="tx1">
                    <a:lumMod val="65000"/>
                    <a:lumOff val="35000"/>
                  </a:schemeClr>
                </a:solidFill>
              </a:rPr>
              <a:t>① </a:t>
            </a:r>
            <a:r xmlns:a="http://schemas.openxmlformats.org/drawingml/2006/main">
              <a:rPr altLang="ko-KR" lang="ms" sz="2800">
                <a:solidFill>
                  <a:schemeClr val="tx1">
                    <a:lumMod val="65000"/>
                    <a:lumOff val="35000"/>
                  </a:schemeClr>
                </a:solidFill>
              </a:rPr>
              <a:t>sepuluh</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ms" sz="2800">
                <a:solidFill>
                  <a:schemeClr val="tx1">
                    <a:lumMod val="65000"/>
                    <a:lumOff val="35000"/>
                  </a:schemeClr>
                </a:solidFill>
              </a:rPr>
              <a:t>② </a:t>
            </a:r>
            <a:r xmlns:a="http://schemas.openxmlformats.org/drawingml/2006/main">
              <a:rPr altLang="ko-KR" lang="ms" sz="2800">
                <a:solidFill>
                  <a:schemeClr val="tx1">
                    <a:lumMod val="65000"/>
                    <a:lumOff val="35000"/>
                  </a:schemeClr>
                </a:solidFill>
              </a:rPr>
              <a:t>sebelas</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39009"/>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s" sz="2800">
                <a:solidFill>
                  <a:schemeClr val="tx1">
                    <a:lumMod val="65000"/>
                    <a:lumOff val="35000"/>
                  </a:schemeClr>
                </a:solidFill>
              </a:rPr>
              <a:t>③ </a:t>
            </a:r>
            <a:r xmlns:a="http://schemas.openxmlformats.org/drawingml/2006/main">
              <a:rPr altLang="ko-KR" lang="ms" sz="2800">
                <a:solidFill>
                  <a:schemeClr val="tx1">
                    <a:lumMod val="65000"/>
                    <a:lumOff val="35000"/>
                  </a:schemeClr>
                </a:solidFill>
              </a:rPr>
              <a:t>dua belas</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s" sz="2800">
                <a:solidFill>
                  <a:schemeClr val="tx1">
                    <a:lumMod val="65000"/>
                    <a:lumOff val="35000"/>
                  </a:schemeClr>
                </a:solidFill>
              </a:rPr>
              <a:t>④ </a:t>
            </a:r>
            <a:r xmlns:a="http://schemas.openxmlformats.org/drawingml/2006/main">
              <a:rPr altLang="ko-KR" lang="ms" sz="2800">
                <a:solidFill>
                  <a:schemeClr val="tx1">
                    <a:lumMod val="65000"/>
                    <a:lumOff val="35000"/>
                  </a:schemeClr>
                </a:solidFill>
              </a:rPr>
              <a:t>empat belas</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52871"/>
            <a:ext cx="8712968" cy="512499"/>
          </a:xfrm>
          <a:prstGeom prst="rect">
            <a:avLst/>
          </a:prstGeom>
          <a:noFill/>
        </p:spPr>
        <p:txBody>
          <a:bodyPr wrap="square">
            <a:spAutoFit/>
          </a:bodyPr>
          <a:lstStyle/>
          <a:p>
            <a:pPr xmlns:a="http://schemas.openxmlformats.org/drawingml/2006/main" lvl="0">
              <a:defRPr/>
            </a:pPr>
            <a:r xmlns:a="http://schemas.openxmlformats.org/drawingml/2006/main">
              <a:rPr altLang="en-US" lang="ms" sz="2800">
                <a:solidFill>
                  <a:srgbClr val="ff0000"/>
                </a:solidFill>
              </a:rPr>
              <a:t>③ </a:t>
            </a:r>
            <a:r xmlns:a="http://schemas.openxmlformats.org/drawingml/2006/main">
              <a:rPr altLang="ko-KR" lang="ms" sz="2800">
                <a:solidFill>
                  <a:srgbClr val="ff0000"/>
                </a:solidFill>
              </a:rPr>
              <a:t>dua belas</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6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s" sz="4000">
                <a:solidFill>
                  <a:srgbClr val="ff0000"/>
                </a:solidFill>
              </a:rPr>
              <a:t>Firman hari ini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9916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835696" y="49777"/>
            <a:ext cx="983695" cy="648072"/>
          </a:xfrm>
          <a:prstGeom prst="rect">
            <a:avLst/>
          </a:prstGeom>
          <a:noFill/>
        </p:spPr>
      </p:pic>
      <p:sp>
        <p:nvSpPr>
          <p:cNvPr id="23" name="TextBox 22"/>
          <p:cNvSpPr txBox="1"/>
          <p:nvPr/>
        </p:nvSpPr>
        <p:spPr>
          <a:xfrm>
            <a:off x="467543" y="980728"/>
            <a:ext cx="8208912" cy="4479390"/>
          </a:xfrm>
          <a:prstGeom prst="rect">
            <a:avLst/>
          </a:prstGeom>
          <a:noFill/>
        </p:spPr>
        <p:txBody>
          <a:bodyPr wrap="square">
            <a:spAutoFit/>
          </a:bodyPr>
          <a:lstStyle/>
          <a:p>
            <a:pPr xmlns:a="http://schemas.openxmlformats.org/drawingml/2006/main" lvl="0">
              <a:defRPr/>
            </a:pPr>
            <a:r xmlns:a="http://schemas.openxmlformats.org/drawingml/2006/main">
              <a:rPr altLang="ko-KR" lang="ms" sz="3600">
                <a:solidFill>
                  <a:schemeClr val="tx1">
                    <a:lumMod val="65000"/>
                    <a:lumOff val="35000"/>
                  </a:schemeClr>
                </a:solidFill>
              </a:rPr>
              <a:t>Pada suatu hari Yesus pergi ke lereng gunung untuk berdoa, dan bermalam berdoa kepada Tuhan.</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ms" sz="3600">
                <a:solidFill>
                  <a:schemeClr val="tx1">
                    <a:lumMod val="65000"/>
                    <a:lumOff val="35000"/>
                  </a:schemeClr>
                </a:solidFill>
              </a:rPr>
              <a:t>Ketika pagi tiba, Ia memanggil murid-murid-Nya dan memilih dua belas orang dari mereka, yang juga Ia tetapkan sebagai rasul:</a:t>
            </a:r>
            <a:endParaRPr xmlns:a="http://schemas.openxmlformats.org/drawingml/2006/main" altLang="ko-KR" lang="en-US" sz="3600">
              <a:solidFill>
                <a:schemeClr val="tx1">
                  <a:lumMod val="65000"/>
                  <a:lumOff val="35000"/>
                </a:schemeClr>
              </a:solidFill>
            </a:endParaRPr>
          </a:p>
          <a:p>
            <a:pPr lvl="0">
              <a:defRPr/>
            </a:pPr>
            <a:endParaRPr altLang="en-US" lang="ko-KR" sz="3600">
              <a:solidFill>
                <a:schemeClr val="tx1">
                  <a:lumMod val="65000"/>
                  <a:lumOff val="35000"/>
                </a:schemeClr>
              </a:solidFill>
            </a:endParaRPr>
          </a:p>
        </p:txBody>
      </p:sp>
      <p:sp>
        <p:nvSpPr>
          <p:cNvPr id="24" name="TextBox 23"/>
          <p:cNvSpPr txBox="1"/>
          <p:nvPr/>
        </p:nvSpPr>
        <p:spPr>
          <a:xfrm>
            <a:off x="4684041" y="5633640"/>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ms" sz="2800">
                <a:solidFill>
                  <a:schemeClr val="tx1">
                    <a:lumMod val="65000"/>
                    <a:lumOff val="35000"/>
                  </a:schemeClr>
                </a:solidFill>
              </a:rPr>
              <a:t>Lukas</a:t>
            </a:r>
            <a:r xmlns:a="http://schemas.openxmlformats.org/drawingml/2006/main">
              <a:rPr altLang="en-US" lang="ms" sz="2800">
                <a:solidFill>
                  <a:schemeClr val="tx1">
                    <a:lumMod val="65000"/>
                    <a:lumOff val="35000"/>
                  </a:schemeClr>
                </a:solidFill>
              </a:rPr>
              <a:t> </a:t>
            </a:r>
            <a:r xmlns:a="http://schemas.openxmlformats.org/drawingml/2006/main">
              <a:rPr altLang="ko-KR" lang="ms" sz="2800">
                <a:solidFill>
                  <a:schemeClr val="tx1">
                    <a:lumMod val="65000"/>
                    <a:lumOff val="35000"/>
                  </a:schemeClr>
                </a:solidFill>
              </a:rPr>
              <a:t>6:</a:t>
            </a:r>
            <a:r xmlns:a="http://schemas.openxmlformats.org/drawingml/2006/main">
              <a:rPr altLang="en-US" lang="ms" sz="2800">
                <a:solidFill>
                  <a:schemeClr val="tx1">
                    <a:lumMod val="65000"/>
                    <a:lumOff val="35000"/>
                  </a:schemeClr>
                </a:solidFill>
              </a:rPr>
              <a:t> </a:t>
            </a:r>
            <a:r xmlns:a="http://schemas.openxmlformats.org/drawingml/2006/main">
              <a:rPr altLang="ko-KR" lang="ms" sz="2800">
                <a:solidFill>
                  <a:schemeClr val="tx1">
                    <a:lumMod val="65000"/>
                    <a:lumOff val="35000"/>
                  </a:schemeClr>
                </a:solidFill>
              </a:rPr>
              <a:t>12-13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ms" altLang="ko-KR" b="1">
                <a:solidFill>
                  <a:schemeClr val="tx1">
                    <a:lumMod val="50000"/>
                    <a:lumOff val="50000"/>
                  </a:schemeClr>
                </a:solidFill>
              </a:rPr>
              <a:t>No. 60 Firman Tuhan</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2768704"/>
          </a:xfrm>
          <a:prstGeom prst="rect">
            <a:avLst/>
          </a:prstGeom>
          <a:noFill/>
        </p:spPr>
        <p:txBody>
          <a:bodyPr wrap="square">
            <a:spAutoFit/>
          </a:bodyPr>
          <a:lstStyle/>
          <a:p>
            <a:pPr xmlns:a="http://schemas.openxmlformats.org/drawingml/2006/main" algn="ctr">
              <a:defRPr/>
            </a:pPr>
            <a:r xmlns:a="http://schemas.openxmlformats.org/drawingml/2006/main">
              <a:rPr lang="ms" altLang="ko-KR" sz="4400"/>
              <a:t>Injil Yesus mengajar di atas gunung.</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3923928" y="1907599"/>
            <a:ext cx="5232422" cy="390977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s" sz="4000">
                <a:solidFill>
                  <a:srgbClr val="ff0000"/>
                </a:solidFill>
              </a:rPr>
              <a:t>Firman hari ini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5355" y="3982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467544" y="1201682"/>
            <a:ext cx="8208912" cy="3379446"/>
          </a:xfrm>
          <a:prstGeom prst="rect">
            <a:avLst/>
          </a:prstGeom>
          <a:noFill/>
        </p:spPr>
        <p:txBody>
          <a:bodyPr wrap="square">
            <a:spAutoFit/>
          </a:bodyPr>
          <a:lstStyle/>
          <a:p>
            <a:pPr xmlns:a="http://schemas.openxmlformats.org/drawingml/2006/main" lvl="0">
              <a:defRPr/>
            </a:pPr>
            <a:r xmlns:a="http://schemas.openxmlformats.org/drawingml/2006/main">
              <a:rPr altLang="ko-KR" lang="ms" sz="3600">
                <a:solidFill>
                  <a:schemeClr val="tx1">
                    <a:lumMod val="65000"/>
                    <a:lumOff val="35000"/>
                  </a:schemeClr>
                </a:solidFill>
              </a:rPr>
              <a:t>Sekarang apabila dia melihat orang ramai, dia naik ke lereng gunung dan duduk. pengikut-pengikut-Nya datang kepada-Nya,</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ms" sz="3600">
                <a:solidFill>
                  <a:schemeClr val="tx1">
                    <a:lumMod val="65000"/>
                    <a:lumOff val="35000"/>
                  </a:schemeClr>
                </a:solidFill>
              </a:rPr>
              <a:t>dan dia mula mengajar mereka berkata:</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ms" sz="3600">
                <a:solidFill>
                  <a:schemeClr val="tx1">
                    <a:lumMod val="65000"/>
                    <a:lumOff val="35000"/>
                  </a:schemeClr>
                </a:solidFill>
              </a:rPr>
              <a:t>“Berbahagialah orang yang miskin di hadapan Allah, kerana merekalah yang empunya Kerajaan Sorga.</a:t>
            </a:r>
            <a:endParaRPr xmlns:a="http://schemas.openxmlformats.org/drawingml/2006/main" altLang="ko-KR" lang="en-US" sz="3600">
              <a:solidFill>
                <a:schemeClr val="tx1">
                  <a:lumMod val="65000"/>
                  <a:lumOff val="35000"/>
                </a:schemeClr>
              </a:solidFill>
            </a:endParaRPr>
          </a:p>
        </p:txBody>
      </p:sp>
      <p:sp>
        <p:nvSpPr>
          <p:cNvPr id="24" name="TextBox 23"/>
          <p:cNvSpPr txBox="1"/>
          <p:nvPr/>
        </p:nvSpPr>
        <p:spPr>
          <a:xfrm>
            <a:off x="4952296" y="5251551"/>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ms" sz="2800">
                <a:solidFill>
                  <a:schemeClr val="tx1">
                    <a:lumMod val="65000"/>
                    <a:lumOff val="35000"/>
                  </a:schemeClr>
                </a:solidFill>
              </a:rPr>
              <a:t>Matthew</a:t>
            </a:r>
            <a:r xmlns:a="http://schemas.openxmlformats.org/drawingml/2006/main">
              <a:rPr altLang="en-US" lang="ms" sz="2800">
                <a:solidFill>
                  <a:schemeClr val="tx1">
                    <a:lumMod val="65000"/>
                    <a:lumOff val="35000"/>
                  </a:schemeClr>
                </a:solidFill>
              </a:rPr>
              <a:t> </a:t>
            </a:r>
            <a:r xmlns:a="http://schemas.openxmlformats.org/drawingml/2006/main">
              <a:rPr altLang="ko-KR" lang="ms" sz="2800">
                <a:solidFill>
                  <a:schemeClr val="tx1">
                    <a:lumMod val="65000"/>
                    <a:lumOff val="35000"/>
                  </a:schemeClr>
                </a:solidFill>
              </a:rPr>
              <a:t>5:1-3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999112"/>
          </a:xfrm>
          <a:prstGeom prst="rect">
            <a:avLst/>
          </a:prstGeom>
          <a:noFill/>
        </p:spPr>
        <p:txBody>
          <a:bodyPr wrap="square">
            <a:spAutoFit/>
          </a:bodyPr>
          <a:lstStyle/>
          <a:p>
            <a:pPr xmlns:a="http://schemas.openxmlformats.org/drawingml/2006/main" lvl="0">
              <a:defRPr/>
            </a:pPr>
            <a:r xmlns:a="http://schemas.openxmlformats.org/drawingml/2006/main">
              <a:rPr lang="ms" altLang="ko-KR" sz="3000">
                <a:solidFill>
                  <a:schemeClr val="tx1">
                    <a:lumMod val="65000"/>
                    <a:lumOff val="35000"/>
                  </a:schemeClr>
                </a:solidFill>
              </a:rPr>
              <a:t>Yesus mengajar orang ramai di atas gunung bagaimana untuk hidup sebagai umat kerajaan Tuhan.</a:t>
            </a:r>
            <a:endParaRPr xmlns:a="http://schemas.openxmlformats.org/drawingml/2006/main" lang="ko-KR" altLang="en-US" sz="30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5266" y="620688"/>
            <a:ext cx="9144000" cy="50131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637" y="5661248"/>
            <a:ext cx="9070726" cy="1556797"/>
          </a:xfrm>
          <a:prstGeom prst="rect">
            <a:avLst/>
          </a:prstGeom>
          <a:noFill/>
        </p:spPr>
        <p:txBody>
          <a:bodyPr wrap="square">
            <a:spAutoFit/>
          </a:bodyPr>
          <a:lstStyle/>
          <a:p>
            <a:pPr xmlns:a="http://schemas.openxmlformats.org/drawingml/2006/main" lvl="0">
              <a:defRPr/>
            </a:pPr>
            <a:r xmlns:a="http://schemas.openxmlformats.org/drawingml/2006/main">
              <a:rPr lang="ms" altLang="ko-KR" sz="3200">
                <a:solidFill>
                  <a:schemeClr val="tx1">
                    <a:lumMod val="65000"/>
                    <a:lumOff val="35000"/>
                  </a:schemeClr>
                </a:solidFill>
              </a:rPr>
              <a:t>“Berbahagialah orang yang miskin di hadapan Allah, kerana merekalah yang empunya Kerajaan Sorga.</a:t>
            </a:r>
            <a:endParaRPr xmlns:a="http://schemas.openxmlformats.org/drawingml/2006/main" lang="en-US" altLang="ko-KR" sz="3200">
              <a:solidFill>
                <a:schemeClr val="tx1">
                  <a:lumMod val="65000"/>
                  <a:lumOff val="35000"/>
                </a:schemeClr>
              </a:solidFill>
            </a:endParaRPr>
          </a:p>
          <a:p>
            <a:pPr lvl="0">
              <a:defRPr/>
            </a:pPr>
            <a:endParaRPr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323528" y="548680"/>
            <a:ext cx="8064896" cy="463774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40722"/>
          </a:xfrm>
          <a:prstGeom prst="rect">
            <a:avLst/>
          </a:prstGeom>
          <a:noFill/>
        </p:spPr>
        <p:txBody>
          <a:bodyPr wrap="square">
            <a:spAutoFit/>
          </a:bodyPr>
          <a:lstStyle/>
          <a:p>
            <a:pPr xmlns:a="http://schemas.openxmlformats.org/drawingml/2006/main" lvl="0">
              <a:defRPr/>
            </a:pPr>
            <a:r xmlns:a="http://schemas.openxmlformats.org/drawingml/2006/main">
              <a:rPr lang="ms" altLang="ko-KR" sz="2800">
                <a:solidFill>
                  <a:schemeClr val="tx1">
                    <a:lumMod val="65000"/>
                    <a:lumOff val="35000"/>
                  </a:schemeClr>
                </a:solidFill>
              </a:rPr>
              <a:t>Seperti yang dikatakan malaikat, Yesus dilahirkan dengan sihat di dalam palungan.</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6147" y="5072417"/>
            <a:ext cx="9107238" cy="1793203"/>
          </a:xfrm>
          <a:prstGeom prst="rect">
            <a:avLst/>
          </a:prstGeom>
          <a:noFill/>
        </p:spPr>
        <p:txBody>
          <a:bodyPr wrap="square">
            <a:spAutoFit/>
          </a:bodyPr>
          <a:lstStyle/>
          <a:p>
            <a:pPr xmlns:a="http://schemas.openxmlformats.org/drawingml/2006/main" lvl="0">
              <a:defRPr/>
            </a:pPr>
            <a:r xmlns:a="http://schemas.openxmlformats.org/drawingml/2006/main">
              <a:rPr lang="ms" altLang="ko-KR" sz="2800">
                <a:solidFill>
                  <a:schemeClr val="tx1">
                    <a:lumMod val="65000"/>
                    <a:lumOff val="35000"/>
                  </a:schemeClr>
                </a:solidFill>
              </a:rPr>
              <a:t>Anda telah belajar untuk membayar balik gigi anda dengan gigi anda, tetapi saya memberitahu anda untuk memberikan pipi kiri kepada sesiapa sahaja yang memukul pipi kanan. Kemudian kamu akan menjadi anak-anak Tuhan!</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703990" y="620688"/>
            <a:ext cx="5699258" cy="42484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537516"/>
            <a:ext cx="9053611" cy="1384995"/>
          </a:xfrm>
          <a:prstGeom prst="rect">
            <a:avLst/>
          </a:prstGeom>
          <a:noFill/>
        </p:spPr>
        <p:txBody>
          <a:bodyPr wrap="square">
            <a:spAutoFit/>
          </a:bodyPr>
          <a:lstStyle/>
          <a:p>
            <a:pPr xmlns:a="http://schemas.openxmlformats.org/drawingml/2006/main" lvl="0">
              <a:defRPr/>
            </a:pPr>
            <a:r xmlns:a="http://schemas.openxmlformats.org/drawingml/2006/main">
              <a:rPr lang="ms" altLang="ko-KR" sz="2800">
                <a:solidFill>
                  <a:schemeClr val="tx1">
                    <a:lumMod val="65000"/>
                    <a:lumOff val="35000"/>
                  </a:schemeClr>
                </a:solidFill>
              </a:rPr>
              <a:t>Lihatlah burung di udara. Burung tidak melakukan kerja ladang, tetapi Tuhan memberi makan kepada mereka semua. Tidakkah Dia akan menjaga kamu lebih daripada burung!</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5375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517232"/>
            <a:ext cx="9053611" cy="1462688"/>
          </a:xfrm>
          <a:prstGeom prst="rect">
            <a:avLst/>
          </a:prstGeom>
          <a:noFill/>
        </p:spPr>
        <p:txBody>
          <a:bodyPr wrap="square">
            <a:spAutoFit/>
          </a:bodyPr>
          <a:lstStyle/>
          <a:p>
            <a:pPr xmlns:a="http://schemas.openxmlformats.org/drawingml/2006/main" lvl="0">
              <a:defRPr/>
            </a:pPr>
            <a:r xmlns:a="http://schemas.openxmlformats.org/drawingml/2006/main">
              <a:rPr lang="ms" altLang="ko-KR" sz="3000">
                <a:solidFill>
                  <a:schemeClr val="tx1">
                    <a:lumMod val="65000"/>
                    <a:lumOff val="35000"/>
                  </a:schemeClr>
                </a:solidFill>
              </a:rPr>
              <a:t>Orang ramai sangat terkejut dengan pengajaran Yesus. Kerana Yesus mempunyai kuasa tidak seperti guru Bible biasa.</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0" y="332657"/>
            <a:ext cx="9144000" cy="504056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s" sz="4000">
                <a:solidFill>
                  <a:srgbClr val="ff0000"/>
                </a:solidFill>
              </a:rPr>
              <a:t>Pelajaran hari ini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6379" y="6159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71983"/>
            <a:ext cx="983695" cy="648072"/>
          </a:xfrm>
          <a:prstGeom prst="rect">
            <a:avLst/>
          </a:prstGeom>
          <a:noFill/>
        </p:spPr>
      </p:pic>
      <p:sp>
        <p:nvSpPr>
          <p:cNvPr id="17" name="TextBox 16"/>
          <p:cNvSpPr txBox="1"/>
          <p:nvPr/>
        </p:nvSpPr>
        <p:spPr>
          <a:xfrm>
            <a:off x="380230" y="1268929"/>
            <a:ext cx="8352928" cy="3510716"/>
          </a:xfrm>
          <a:prstGeom prst="rect">
            <a:avLst/>
          </a:prstGeom>
          <a:noFill/>
        </p:spPr>
        <p:txBody>
          <a:bodyPr wrap="square">
            <a:spAutoFit/>
          </a:bodyPr>
          <a:lstStyle/>
          <a:p>
            <a:pPr xmlns:a="http://schemas.openxmlformats.org/drawingml/2006/main" algn="ctr">
              <a:defRPr/>
            </a:pPr>
            <a:r xmlns:a="http://schemas.openxmlformats.org/drawingml/2006/main">
              <a:rPr altLang="ko-KR" lang="ms" sz="3200">
                <a:solidFill>
                  <a:schemeClr val="tx1">
                    <a:lumMod val="65000"/>
                    <a:lumOff val="35000"/>
                  </a:schemeClr>
                </a:solidFill>
              </a:rPr>
              <a:t>Yesus memberitahu kita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s" sz="3200">
                <a:solidFill>
                  <a:schemeClr val="tx1">
                    <a:lumMod val="65000"/>
                    <a:lumOff val="35000"/>
                  </a:schemeClr>
                </a:solidFill>
              </a:rPr>
              <a:t>bahawa kehidupan umat Tuhan adalah berbeza daripada kehidupan dunia.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s" sz="3200">
                <a:solidFill>
                  <a:schemeClr val="tx1">
                    <a:lumMod val="65000"/>
                    <a:lumOff val="35000"/>
                  </a:schemeClr>
                </a:solidFill>
              </a:rPr>
              <a:t>Adakah terdapat sebarang perbezaan dalam kehidupan kita daripada mereka yang tidak percaya kepada Yesus?</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s" sz="3200">
                <a:solidFill>
                  <a:schemeClr val="tx1">
                    <a:lumMod val="65000"/>
                    <a:lumOff val="35000"/>
                  </a:schemeClr>
                </a:solidFill>
              </a:rPr>
              <a:t>Mari kita lihat diri kita dan jalani kehidupan yang layak untuk kerajaan Tuhan.</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205543"/>
            <a:ext cx="4053592" cy="573602"/>
          </a:xfrm>
          <a:prstGeom prst="rect">
            <a:avLst/>
          </a:prstGeom>
          <a:noFill/>
        </p:spPr>
        <p:txBody>
          <a:bodyPr wrap="square">
            <a:spAutoFit/>
          </a:bodyPr>
          <a:lstStyle/>
          <a:p>
            <a:pPr xmlns:a="http://schemas.openxmlformats.org/drawingml/2006/main" algn="ctr">
              <a:defRPr/>
            </a:pPr>
            <a:r xmlns:a="http://schemas.openxmlformats.org/drawingml/2006/main">
              <a:rPr altLang="ko-KR" lang="ms" sz="3200"/>
              <a:t>Siapakah Yesus?</a:t>
            </a:r>
            <a:r xmlns:a="http://schemas.openxmlformats.org/drawingml/2006/main">
              <a:rPr altLang="en-US" lang="ms"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65101"/>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835696" y="2384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ms" sz="3600">
                <a:solidFill>
                  <a:srgbClr val="0070c0"/>
                </a:solidFill>
              </a:rPr>
              <a:t>Yesus..</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ms" sz="3600">
                <a:solidFill>
                  <a:schemeClr val="tx1">
                    <a:lumMod val="65000"/>
                    <a:lumOff val="35000"/>
                  </a:schemeClr>
                </a:solidFill>
              </a:rPr>
              <a:t>Yesus adalah orang yang mengubah kita untuk hidup seperti umat Kerajaan Tuhan.</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ms" sz="4000"/>
              <a:t>Kuiz hari ini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50373" y="11788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71132"/>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ms" sz="3200">
                <a:solidFill>
                  <a:schemeClr val="tx1">
                    <a:lumMod val="65000"/>
                    <a:lumOff val="35000"/>
                  </a:schemeClr>
                </a:solidFill>
              </a:rPr>
              <a:t>Apa yang orang miskin semangat dapat?</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ms" sz="2800">
                <a:solidFill>
                  <a:schemeClr val="tx1">
                    <a:lumMod val="65000"/>
                    <a:lumOff val="35000"/>
                  </a:schemeClr>
                </a:solidFill>
              </a:rPr>
              <a:t>① </a:t>
            </a:r>
            <a:r xmlns:a="http://schemas.openxmlformats.org/drawingml/2006/main">
              <a:rPr altLang="ko-KR" lang="ms" sz="2800">
                <a:solidFill>
                  <a:schemeClr val="tx1">
                    <a:lumMod val="65000"/>
                    <a:lumOff val="35000"/>
                  </a:schemeClr>
                </a:solidFill>
              </a:rPr>
              <a:t>wang</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ms" sz="2800">
                <a:solidFill>
                  <a:schemeClr val="tx1">
                    <a:lumMod val="65000"/>
                    <a:lumOff val="35000"/>
                  </a:schemeClr>
                </a:solidFill>
              </a:rPr>
              <a:t>② </a:t>
            </a:r>
            <a:r xmlns:a="http://schemas.openxmlformats.org/drawingml/2006/main">
              <a:rPr altLang="ko-KR" lang="ms" sz="2800">
                <a:solidFill>
                  <a:schemeClr val="tx1">
                    <a:lumMod val="65000"/>
                    <a:lumOff val="35000"/>
                  </a:schemeClr>
                </a:solidFill>
              </a:rPr>
              <a:t>makanan</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s" sz="2800">
                <a:solidFill>
                  <a:schemeClr val="tx1">
                    <a:lumMod val="65000"/>
                    <a:lumOff val="35000"/>
                  </a:schemeClr>
                </a:solidFill>
              </a:rPr>
              <a:t>③ </a:t>
            </a:r>
            <a:r xmlns:a="http://schemas.openxmlformats.org/drawingml/2006/main">
              <a:rPr altLang="ko-KR" lang="ms" sz="2800">
                <a:solidFill>
                  <a:schemeClr val="tx1">
                    <a:lumMod val="65000"/>
                    <a:lumOff val="35000"/>
                  </a:schemeClr>
                </a:solidFill>
              </a:rPr>
              <a:t>penghormatan</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s" sz="2800">
                <a:solidFill>
                  <a:schemeClr val="tx1">
                    <a:lumMod val="65000"/>
                    <a:lumOff val="35000"/>
                  </a:schemeClr>
                </a:solidFill>
              </a:rPr>
              <a:t>④ </a:t>
            </a:r>
            <a:r xmlns:a="http://schemas.openxmlformats.org/drawingml/2006/main">
              <a:rPr altLang="ko-KR" lang="ms" sz="2800">
                <a:solidFill>
                  <a:schemeClr val="tx1">
                    <a:lumMod val="65000"/>
                    <a:lumOff val="35000"/>
                  </a:schemeClr>
                </a:solidFill>
              </a:rPr>
              <a:t>kerajaan Tuhan</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53314"/>
            <a:ext cx="8712968" cy="512156"/>
          </a:xfrm>
          <a:prstGeom prst="rect">
            <a:avLst/>
          </a:prstGeom>
          <a:noFill/>
        </p:spPr>
        <p:txBody>
          <a:bodyPr wrap="square">
            <a:spAutoFit/>
          </a:bodyPr>
          <a:lstStyle/>
          <a:p>
            <a:pPr xmlns:a="http://schemas.openxmlformats.org/drawingml/2006/main" lvl="0">
              <a:defRPr/>
            </a:pPr>
            <a:r xmlns:a="http://schemas.openxmlformats.org/drawingml/2006/main">
              <a:rPr altLang="en-US" lang="ms" sz="2800">
                <a:solidFill>
                  <a:srgbClr val="ff0000"/>
                </a:solidFill>
              </a:rPr>
              <a:t>④ </a:t>
            </a:r>
            <a:r xmlns:a="http://schemas.openxmlformats.org/drawingml/2006/main">
              <a:rPr altLang="ko-KR" lang="ms" sz="2800">
                <a:solidFill>
                  <a:srgbClr val="ff0000"/>
                </a:solidFill>
              </a:rPr>
              <a:t>kerajaan Tuhan</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7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s" sz="4000">
                <a:solidFill>
                  <a:srgbClr val="ff0000"/>
                </a:solidFill>
              </a:rPr>
              <a:t>Firman hari ini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5355" y="3982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467544" y="1052736"/>
            <a:ext cx="8208912" cy="3384008"/>
          </a:xfrm>
          <a:prstGeom prst="rect">
            <a:avLst/>
          </a:prstGeom>
          <a:noFill/>
        </p:spPr>
        <p:txBody>
          <a:bodyPr wrap="square">
            <a:spAutoFit/>
          </a:bodyPr>
          <a:lstStyle/>
          <a:p>
            <a:pPr xmlns:a="http://schemas.openxmlformats.org/drawingml/2006/main" lvl="0">
              <a:defRPr/>
            </a:pPr>
            <a:r xmlns:a="http://schemas.openxmlformats.org/drawingml/2006/main">
              <a:rPr altLang="ko-KR" lang="ms" sz="3600">
                <a:solidFill>
                  <a:schemeClr val="tx1">
                    <a:lumMod val="65000"/>
                    <a:lumOff val="35000"/>
                  </a:schemeClr>
                </a:solidFill>
              </a:rPr>
              <a:t>Sekarang apabila dia melihat orang ramai, dia naik ke lereng gunung dan duduk. pengikut-pengikut-Nya datang kepada-Nya,</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ms" sz="3600">
                <a:solidFill>
                  <a:schemeClr val="tx1">
                    <a:lumMod val="65000"/>
                    <a:lumOff val="35000"/>
                  </a:schemeClr>
                </a:solidFill>
              </a:rPr>
              <a:t>dan dia mula mengajar mereka berkata:</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ms" sz="3600">
                <a:solidFill>
                  <a:schemeClr val="tx1">
                    <a:lumMod val="65000"/>
                    <a:lumOff val="35000"/>
                  </a:schemeClr>
                </a:solidFill>
              </a:rPr>
              <a:t>“Berbahagialah orang yang miskin di hadapan Allah, kerana merekalah yang empunya Kerajaan Sorga.</a:t>
            </a:r>
            <a:endParaRPr xmlns:a="http://schemas.openxmlformats.org/drawingml/2006/main" altLang="ko-KR" lang="en-US" sz="3600">
              <a:solidFill>
                <a:schemeClr val="tx1">
                  <a:lumMod val="65000"/>
                  <a:lumOff val="35000"/>
                </a:schemeClr>
              </a:solidFill>
            </a:endParaRPr>
          </a:p>
        </p:txBody>
      </p:sp>
      <p:sp>
        <p:nvSpPr>
          <p:cNvPr id="24" name="TextBox 23"/>
          <p:cNvSpPr txBox="1"/>
          <p:nvPr/>
        </p:nvSpPr>
        <p:spPr>
          <a:xfrm>
            <a:off x="4952296" y="5251551"/>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ms" sz="2800">
                <a:solidFill>
                  <a:schemeClr val="tx1">
                    <a:lumMod val="65000"/>
                    <a:lumOff val="35000"/>
                  </a:schemeClr>
                </a:solidFill>
              </a:rPr>
              <a:t>Matthew</a:t>
            </a:r>
            <a:r xmlns:a="http://schemas.openxmlformats.org/drawingml/2006/main">
              <a:rPr altLang="en-US" lang="ms" sz="2800">
                <a:solidFill>
                  <a:schemeClr val="tx1">
                    <a:lumMod val="65000"/>
                    <a:lumOff val="35000"/>
                  </a:schemeClr>
                </a:solidFill>
              </a:rPr>
              <a:t> </a:t>
            </a:r>
            <a:r xmlns:a="http://schemas.openxmlformats.org/drawingml/2006/main">
              <a:rPr altLang="ko-KR" lang="ms" sz="2800">
                <a:solidFill>
                  <a:schemeClr val="tx1">
                    <a:lumMod val="65000"/>
                    <a:lumOff val="35000"/>
                  </a:schemeClr>
                </a:solidFill>
              </a:rPr>
              <a:t>5:1-3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ms" altLang="ko-KR" b="1">
                <a:solidFill>
                  <a:schemeClr val="tx1">
                    <a:lumMod val="50000"/>
                    <a:lumOff val="50000"/>
                  </a:schemeClr>
                </a:solidFill>
              </a:rPr>
              <a:t>No. 61 Firman Tuhan</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1425679"/>
          </a:xfrm>
          <a:prstGeom prst="rect">
            <a:avLst/>
          </a:prstGeom>
          <a:noFill/>
        </p:spPr>
        <p:txBody>
          <a:bodyPr wrap="square">
            <a:spAutoFit/>
          </a:bodyPr>
          <a:lstStyle/>
          <a:p>
            <a:pPr xmlns:a="http://schemas.openxmlformats.org/drawingml/2006/main" algn="ctr">
              <a:defRPr/>
            </a:pPr>
            <a:r xmlns:a="http://schemas.openxmlformats.org/drawingml/2006/main">
              <a:rPr lang="ms" altLang="ko-KR" sz="4400"/>
              <a:t>Yesus Menenangkan Badai</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742929" y="1964254"/>
            <a:ext cx="5386639" cy="393989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s" sz="4000">
                <a:solidFill>
                  <a:srgbClr val="ff0000"/>
                </a:solidFill>
              </a:rPr>
              <a:t>Firman hari ini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539552" y="1628800"/>
            <a:ext cx="8208912" cy="2284070"/>
          </a:xfrm>
          <a:prstGeom prst="rect">
            <a:avLst/>
          </a:prstGeom>
          <a:noFill/>
        </p:spPr>
        <p:txBody>
          <a:bodyPr wrap="square">
            <a:spAutoFit/>
          </a:bodyPr>
          <a:lstStyle/>
          <a:p>
            <a:pPr xmlns:a="http://schemas.openxmlformats.org/drawingml/2006/main" lvl="0">
              <a:defRPr/>
            </a:pPr>
            <a:r xmlns:a="http://schemas.openxmlformats.org/drawingml/2006/main">
              <a:rPr altLang="ko-KR" lang="ms" sz="3600">
                <a:solidFill>
                  <a:schemeClr val="tx1">
                    <a:lumMod val="65000"/>
                    <a:lumOff val="35000"/>
                  </a:schemeClr>
                </a:solidFill>
              </a:rPr>
              <a:t>Dia bangun, menghardik angin dan berkata kepada ombak, "Diam! Diamlah!" Kemudian angin reda dan ia benar-benar tenang.</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ms" sz="2800">
                <a:solidFill>
                  <a:schemeClr val="tx1">
                    <a:lumMod val="65000"/>
                    <a:lumOff val="35000"/>
                  </a:schemeClr>
                </a:solidFill>
              </a:rPr>
              <a:t>Tandakan</a:t>
            </a:r>
            <a:r xmlns:a="http://schemas.openxmlformats.org/drawingml/2006/main">
              <a:rPr altLang="en-US" lang="ms" sz="2800">
                <a:solidFill>
                  <a:schemeClr val="tx1">
                    <a:lumMod val="65000"/>
                    <a:lumOff val="35000"/>
                  </a:schemeClr>
                </a:solidFill>
              </a:rPr>
              <a:t> </a:t>
            </a:r>
            <a:r xmlns:a="http://schemas.openxmlformats.org/drawingml/2006/main">
              <a:rPr altLang="ko-KR" lang="ms" sz="2800">
                <a:solidFill>
                  <a:schemeClr val="tx1">
                    <a:lumMod val="65000"/>
                    <a:lumOff val="35000"/>
                  </a:schemeClr>
                </a:solidFill>
              </a:rPr>
              <a:t>4:</a:t>
            </a:r>
            <a:r xmlns:a="http://schemas.openxmlformats.org/drawingml/2006/main">
              <a:rPr altLang="en-US" lang="ms" sz="2800">
                <a:solidFill>
                  <a:schemeClr val="tx1">
                    <a:lumMod val="65000"/>
                    <a:lumOff val="35000"/>
                  </a:schemeClr>
                </a:solidFill>
              </a:rPr>
              <a:t> </a:t>
            </a:r>
            <a:r xmlns:a="http://schemas.openxmlformats.org/drawingml/2006/main">
              <a:rPr altLang="ko-KR" lang="ms" sz="2800">
                <a:solidFill>
                  <a:schemeClr val="tx1">
                    <a:lumMod val="65000"/>
                    <a:lumOff val="35000"/>
                  </a:schemeClr>
                </a:solidFill>
              </a:rPr>
              <a:t>39</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ms" altLang="ko-KR" sz="3200">
                <a:solidFill>
                  <a:schemeClr val="tx1">
                    <a:lumMod val="65000"/>
                    <a:lumOff val="35000"/>
                  </a:schemeClr>
                </a:solidFill>
              </a:rPr>
              <a:t>Yesus dan pengikut-pengikut-Nya menaiki perahu bersama-sama untuk menyeberangi Tasik Galilea.</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2143" y="1"/>
            <a:ext cx="9144000" cy="57807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566881"/>
            <a:ext cx="9054634" cy="1232064"/>
          </a:xfrm>
          <a:prstGeom prst="rect">
            <a:avLst/>
          </a:prstGeom>
          <a:noFill/>
        </p:spPr>
        <p:txBody>
          <a:bodyPr wrap="square">
            <a:spAutoFit/>
          </a:bodyPr>
          <a:lstStyle/>
          <a:p>
            <a:pPr xmlns:a="http://schemas.openxmlformats.org/drawingml/2006/main" lvl="0">
              <a:defRPr/>
            </a:pPr>
            <a:r xmlns:a="http://schemas.openxmlformats.org/drawingml/2006/main">
              <a:rPr lang="ms" altLang="ko-KR" sz="2500">
                <a:solidFill>
                  <a:schemeClr val="tx1">
                    <a:lumMod val="65000"/>
                    <a:lumOff val="35000"/>
                  </a:schemeClr>
                </a:solidFill>
              </a:rPr>
              <a:t>Gembala Betlehem datang untuk melihat Anak Tuhan yang akan menyelamatkan manusia. “Yesus! Anak Tuhan! Terima kasih kerana datang ke tanah ini!”</a:t>
            </a:r>
            <a:endParaRPr xmlns:a="http://schemas.openxmlformats.org/drawingml/2006/main" lang="en-US" altLang="ko-KR" sz="25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56688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05264"/>
            <a:ext cx="9070726" cy="1077218"/>
          </a:xfrm>
          <a:prstGeom prst="rect">
            <a:avLst/>
          </a:prstGeom>
          <a:noFill/>
        </p:spPr>
        <p:txBody>
          <a:bodyPr wrap="square">
            <a:spAutoFit/>
          </a:bodyPr>
          <a:lstStyle/>
          <a:p>
            <a:pPr xmlns:a="http://schemas.openxmlformats.org/drawingml/2006/main" lvl="0">
              <a:defRPr/>
            </a:pPr>
            <a:r xmlns:a="http://schemas.openxmlformats.org/drawingml/2006/main">
              <a:rPr lang="ms" altLang="ko-KR" sz="3200">
                <a:solidFill>
                  <a:schemeClr val="tx1">
                    <a:lumMod val="65000"/>
                    <a:lumOff val="35000"/>
                  </a:schemeClr>
                </a:solidFill>
              </a:rPr>
              <a:t>Semasa menyeberangi tasik, tiba-tiba angin bertiup kencang dan datang ombak yang menakutkan.</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141" y="-27383"/>
            <a:ext cx="9144000" cy="58326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107238" cy="1077218"/>
          </a:xfrm>
          <a:prstGeom prst="rect">
            <a:avLst/>
          </a:prstGeom>
          <a:noFill/>
        </p:spPr>
        <p:txBody>
          <a:bodyPr wrap="square">
            <a:spAutoFit/>
          </a:bodyPr>
          <a:lstStyle/>
          <a:p>
            <a:pPr xmlns:a="http://schemas.openxmlformats.org/drawingml/2006/main" lvl="0">
              <a:defRPr/>
            </a:pPr>
            <a:r xmlns:a="http://schemas.openxmlformats.org/drawingml/2006/main">
              <a:rPr lang="ms" altLang="ko-KR" sz="3200">
                <a:solidFill>
                  <a:schemeClr val="tx1">
                    <a:lumMod val="65000"/>
                    <a:lumOff val="35000"/>
                  </a:schemeClr>
                </a:solidFill>
              </a:rPr>
              <a:t>Para murid akhirnya berkata kepada Yesus. 'Cikgu, tak kisah kalau kami lemas!'</a:t>
            </a:r>
            <a:r xmlns:a="http://schemas.openxmlformats.org/drawingml/2006/main">
              <a:rPr lang="ms"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8052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494007"/>
            <a:ext cx="9053611" cy="1371613"/>
          </a:xfrm>
          <a:prstGeom prst="rect">
            <a:avLst/>
          </a:prstGeom>
          <a:noFill/>
        </p:spPr>
        <p:txBody>
          <a:bodyPr wrap="square">
            <a:spAutoFit/>
          </a:bodyPr>
          <a:lstStyle/>
          <a:p>
            <a:pPr xmlns:a="http://schemas.openxmlformats.org/drawingml/2006/main" lvl="0">
              <a:defRPr/>
            </a:pPr>
            <a:r xmlns:a="http://schemas.openxmlformats.org/drawingml/2006/main">
              <a:rPr lang="ms" altLang="ko-KR" sz="2800">
                <a:solidFill>
                  <a:schemeClr val="tx1">
                    <a:lumMod val="65000"/>
                    <a:lumOff val="35000"/>
                  </a:schemeClr>
                </a:solidFill>
              </a:rPr>
              <a:t>Yesus menegur angin dan berkata kepada ombak, “Diam! Diamlah!” Kemudian angin reda dan ia benar-benar tenang.</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2758"/>
            <a:ext cx="9144000" cy="54579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797713"/>
            <a:ext cx="9053611" cy="1553681"/>
          </a:xfrm>
          <a:prstGeom prst="rect">
            <a:avLst/>
          </a:prstGeom>
          <a:noFill/>
        </p:spPr>
        <p:txBody>
          <a:bodyPr wrap="square">
            <a:spAutoFit/>
          </a:bodyPr>
          <a:lstStyle/>
          <a:p>
            <a:pPr xmlns:a="http://schemas.openxmlformats.org/drawingml/2006/main" lvl="0">
              <a:defRPr/>
            </a:pPr>
            <a:r xmlns:a="http://schemas.openxmlformats.org/drawingml/2006/main">
              <a:rPr lang="ms" altLang="ko-KR" sz="3200">
                <a:solidFill>
                  <a:schemeClr val="tx1">
                    <a:lumMod val="65000"/>
                    <a:lumOff val="35000"/>
                  </a:schemeClr>
                </a:solidFill>
              </a:rPr>
              <a:t>Mereka ketakutan dan bertanya sesama sendiri, “Siapa ini? Angin dan ombak pun taat kepadanya!”</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0840"/>
            <a:ext cx="9144000" cy="577687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s" sz="4000">
                <a:solidFill>
                  <a:srgbClr val="ff0000"/>
                </a:solidFill>
              </a:rPr>
              <a:t>Pelajaran hari ini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7657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835696" y="76572"/>
            <a:ext cx="983695" cy="648072"/>
          </a:xfrm>
          <a:prstGeom prst="rect">
            <a:avLst/>
          </a:prstGeom>
          <a:noFill/>
        </p:spPr>
      </p:pic>
      <p:sp>
        <p:nvSpPr>
          <p:cNvPr id="17" name="TextBox 16"/>
          <p:cNvSpPr txBox="1"/>
          <p:nvPr/>
        </p:nvSpPr>
        <p:spPr>
          <a:xfrm>
            <a:off x="395536" y="1052736"/>
            <a:ext cx="8352928" cy="3996491"/>
          </a:xfrm>
          <a:prstGeom prst="rect">
            <a:avLst/>
          </a:prstGeom>
          <a:noFill/>
        </p:spPr>
        <p:txBody>
          <a:bodyPr wrap="square">
            <a:spAutoFit/>
          </a:bodyPr>
          <a:lstStyle/>
          <a:p>
            <a:pPr xmlns:a="http://schemas.openxmlformats.org/drawingml/2006/main" algn="ctr">
              <a:defRPr/>
            </a:pPr>
            <a:r xmlns:a="http://schemas.openxmlformats.org/drawingml/2006/main">
              <a:rPr altLang="ko-KR" lang="ms" sz="3200">
                <a:solidFill>
                  <a:schemeClr val="tx1">
                    <a:lumMod val="65000"/>
                    <a:lumOff val="35000"/>
                  </a:schemeClr>
                </a:solidFill>
              </a:rPr>
              <a:t>Hanya Tuhan yang boleh memerintah laut</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s" sz="3200">
                <a:solidFill>
                  <a:schemeClr val="tx1">
                    <a:lumMod val="65000"/>
                    <a:lumOff val="35000"/>
                  </a:schemeClr>
                </a:solidFill>
              </a:rPr>
              <a:t>dan angin.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s" sz="3200">
                <a:solidFill>
                  <a:schemeClr val="tx1">
                    <a:lumMod val="65000"/>
                    <a:lumOff val="35000"/>
                  </a:schemeClr>
                </a:solidFill>
              </a:rPr>
              <a:t>Itulah sebabnya Yesus adalah Tuhan yang mencipta dan memerintah dunia.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s" sz="3200">
                <a:solidFill>
                  <a:schemeClr val="tx1">
                    <a:lumMod val="65000"/>
                    <a:lumOff val="35000"/>
                  </a:schemeClr>
                </a:solidFill>
              </a:rPr>
              <a:t>Yesus yang kami percayai bukanlah satu daripada banyak tuhan, tetapi satu-satunya Tuhan Pencipta yang maha berkuasa.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s" sz="3200">
                <a:solidFill>
                  <a:schemeClr val="tx1">
                    <a:lumMod val="65000"/>
                    <a:lumOff val="35000"/>
                  </a:schemeClr>
                </a:solidFill>
              </a:rPr>
              <a:t>Kita mesti mengembangkan iman kita dengan mengingati fakta ini.</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55242" y="211849"/>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ms" sz="3200">
                <a:solidFill>
                  <a:srgbClr val="ff0000"/>
                </a:solidFill>
              </a:rPr>
              <a:t>Siapakah Yesus?</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6379" y="5957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ms" sz="3600">
                <a:solidFill>
                  <a:srgbClr val="0070c0"/>
                </a:solidFill>
              </a:rPr>
              <a:t>Yesus</a:t>
            </a:r>
            <a:r xmlns:a="http://schemas.openxmlformats.org/drawingml/2006/main">
              <a:rPr altLang="en-US" lang="ms" sz="3600">
                <a:solidFill>
                  <a:srgbClr val="0070c0"/>
                </a:solidFill>
              </a:rPr>
              <a:t> </a:t>
            </a:r>
            <a:r xmlns:a="http://schemas.openxmlformats.org/drawingml/2006/main">
              <a:rPr altLang="ko-KR" lang="ms" sz="3600">
                <a:solidFill>
                  <a:srgbClr val="0070c0"/>
                </a:solidFill>
              </a:rPr>
              <a:t>adalah..</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ms" sz="3600">
                <a:solidFill>
                  <a:schemeClr val="tx1">
                    <a:lumMod val="65000"/>
                    <a:lumOff val="35000"/>
                  </a:schemeClr>
                </a:solidFill>
              </a:rPr>
              <a:t>Yesus adalah pemilik segala sesuatu yang membuat dan memerintah atas segala sesuatu di dunia ini.</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ms" sz="4000">
                <a:solidFill>
                  <a:srgbClr val="ff0000"/>
                </a:solidFill>
              </a:rPr>
              <a:t>Kuiz hari ini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7784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49071"/>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ms" sz="3200">
                <a:solidFill>
                  <a:schemeClr val="tx1">
                    <a:lumMod val="65000"/>
                    <a:lumOff val="35000"/>
                  </a:schemeClr>
                </a:solidFill>
              </a:rPr>
              <a:t>Apakah yang diperintahkan Yesus atas laut dan angin?</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ms" sz="2800">
                <a:solidFill>
                  <a:schemeClr val="tx1">
                    <a:lumMod val="65000"/>
                    <a:lumOff val="35000"/>
                  </a:schemeClr>
                </a:solidFill>
              </a:rPr>
              <a:t>① </a:t>
            </a:r>
            <a:r xmlns:a="http://schemas.openxmlformats.org/drawingml/2006/main">
              <a:rPr altLang="ko-KR" lang="ms" sz="2800">
                <a:solidFill>
                  <a:schemeClr val="tx1">
                    <a:lumMod val="65000"/>
                    <a:lumOff val="35000"/>
                  </a:schemeClr>
                </a:solidFill>
              </a:rPr>
              <a:t>diam</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ms" sz="2800">
                <a:solidFill>
                  <a:schemeClr val="tx1">
                    <a:lumMod val="65000"/>
                    <a:lumOff val="35000"/>
                  </a:schemeClr>
                </a:solidFill>
              </a:rPr>
              <a:t>② </a:t>
            </a:r>
            <a:r xmlns:a="http://schemas.openxmlformats.org/drawingml/2006/main">
              <a:rPr altLang="ko-KR" lang="ms" sz="2800">
                <a:solidFill>
                  <a:schemeClr val="tx1">
                    <a:lumMod val="65000"/>
                    <a:lumOff val="35000"/>
                  </a:schemeClr>
                </a:solidFill>
              </a:rPr>
              <a:t>berlari dan bermain</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s" sz="2800">
                <a:solidFill>
                  <a:schemeClr val="tx1">
                    <a:lumMod val="65000"/>
                    <a:lumOff val="35000"/>
                  </a:schemeClr>
                </a:solidFill>
              </a:rPr>
              <a:t>③ </a:t>
            </a:r>
            <a:r xmlns:a="http://schemas.openxmlformats.org/drawingml/2006/main">
              <a:rPr altLang="ko-KR" lang="ms" sz="2800">
                <a:solidFill>
                  <a:schemeClr val="tx1">
                    <a:lumMod val="65000"/>
                    <a:lumOff val="35000"/>
                  </a:schemeClr>
                </a:solidFill>
              </a:rPr>
              <a:t>bangun</a:t>
            </a:r>
            <a:r xmlns:a="http://schemas.openxmlformats.org/drawingml/2006/main">
              <a:rPr altLang="en-US" lang="ms" sz="2800">
                <a:solidFill>
                  <a:schemeClr val="tx1">
                    <a:lumMod val="65000"/>
                    <a:lumOff val="35000"/>
                  </a:schemeClr>
                </a:solidFill>
              </a:rPr>
              <a:t> </a:t>
            </a:r>
            <a:r xmlns:a="http://schemas.openxmlformats.org/drawingml/2006/main">
              <a:rPr altLang="ko-KR" lang="ms" sz="2800">
                <a:solidFill>
                  <a:schemeClr val="tx1">
                    <a:lumMod val="65000"/>
                    <a:lumOff val="35000"/>
                  </a:schemeClr>
                </a:solidFill>
              </a:rPr>
              <a:t>naik</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s" sz="2800">
                <a:solidFill>
                  <a:schemeClr val="tx1">
                    <a:lumMod val="65000"/>
                    <a:lumOff val="35000"/>
                  </a:schemeClr>
                </a:solidFill>
              </a:rPr>
              <a:t>④ </a:t>
            </a:r>
            <a:r xmlns:a="http://schemas.openxmlformats.org/drawingml/2006/main">
              <a:rPr altLang="ko-KR" lang="ms" sz="2800">
                <a:solidFill>
                  <a:schemeClr val="tx1">
                    <a:lumMod val="65000"/>
                    <a:lumOff val="35000"/>
                  </a:schemeClr>
                </a:solidFill>
              </a:rPr>
              <a:t>terbuka</a:t>
            </a:r>
            <a:r xmlns:a="http://schemas.openxmlformats.org/drawingml/2006/main">
              <a:rPr altLang="en-US" lang="ms" sz="2800">
                <a:solidFill>
                  <a:schemeClr val="tx1">
                    <a:lumMod val="65000"/>
                    <a:lumOff val="35000"/>
                  </a:schemeClr>
                </a:solidFill>
              </a:rPr>
              <a:t> </a:t>
            </a:r>
            <a:r xmlns:a="http://schemas.openxmlformats.org/drawingml/2006/main">
              <a:rPr altLang="ko-KR" lang="ms" sz="2800">
                <a:solidFill>
                  <a:schemeClr val="tx1">
                    <a:lumMod val="65000"/>
                    <a:lumOff val="35000"/>
                  </a:schemeClr>
                </a:solidFill>
              </a:rPr>
              <a:t>awak</a:t>
            </a:r>
            <a:r xmlns:a="http://schemas.openxmlformats.org/drawingml/2006/main">
              <a:rPr altLang="en-US" lang="ms" sz="2800">
                <a:solidFill>
                  <a:schemeClr val="tx1">
                    <a:lumMod val="65000"/>
                    <a:lumOff val="35000"/>
                  </a:schemeClr>
                </a:solidFill>
              </a:rPr>
              <a:t> </a:t>
            </a:r>
            <a:r xmlns:a="http://schemas.openxmlformats.org/drawingml/2006/main">
              <a:rPr altLang="ko-KR" lang="ms" sz="2800">
                <a:solidFill>
                  <a:schemeClr val="tx1">
                    <a:lumMod val="65000"/>
                    <a:lumOff val="35000"/>
                  </a:schemeClr>
                </a:solidFill>
              </a:rPr>
              <a:t>mata</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80928"/>
            <a:ext cx="8712968" cy="512817"/>
          </a:xfrm>
          <a:prstGeom prst="rect">
            <a:avLst/>
          </a:prstGeom>
          <a:noFill/>
        </p:spPr>
        <p:txBody>
          <a:bodyPr wrap="square">
            <a:spAutoFit/>
          </a:bodyPr>
          <a:lstStyle/>
          <a:p>
            <a:pPr xmlns:a="http://schemas.openxmlformats.org/drawingml/2006/main" lvl="0">
              <a:defRPr/>
            </a:pPr>
            <a:r xmlns:a="http://schemas.openxmlformats.org/drawingml/2006/main">
              <a:rPr altLang="en-US" lang="ms" sz="2800">
                <a:solidFill>
                  <a:srgbClr val="ff0000"/>
                </a:solidFill>
              </a:rPr>
              <a:t>① </a:t>
            </a:r>
            <a:r xmlns:a="http://schemas.openxmlformats.org/drawingml/2006/main">
              <a:rPr altLang="ko-KR" lang="ms" sz="2800">
                <a:solidFill>
                  <a:srgbClr val="ff0000"/>
                </a:solidFill>
              </a:rPr>
              <a:t>diam</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8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s" sz="4000">
                <a:solidFill>
                  <a:srgbClr val="ff0000"/>
                </a:solidFill>
              </a:rPr>
              <a:t>Firman hari ini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539552" y="1628800"/>
            <a:ext cx="8208912" cy="2284070"/>
          </a:xfrm>
          <a:prstGeom prst="rect">
            <a:avLst/>
          </a:prstGeom>
          <a:noFill/>
        </p:spPr>
        <p:txBody>
          <a:bodyPr wrap="square">
            <a:spAutoFit/>
          </a:bodyPr>
          <a:lstStyle/>
          <a:p>
            <a:pPr xmlns:a="http://schemas.openxmlformats.org/drawingml/2006/main" lvl="0">
              <a:defRPr/>
            </a:pPr>
            <a:r xmlns:a="http://schemas.openxmlformats.org/drawingml/2006/main">
              <a:rPr altLang="ko-KR" lang="ms" sz="3600">
                <a:solidFill>
                  <a:schemeClr val="tx1">
                    <a:lumMod val="65000"/>
                    <a:lumOff val="35000"/>
                  </a:schemeClr>
                </a:solidFill>
              </a:rPr>
              <a:t>Dia bangun, menghardik angin dan berkata kepada ombak, "Diam! Diamlah!" Kemudian angin reda dan ia benar-benar tenang.</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ms" sz="2800">
                <a:solidFill>
                  <a:schemeClr val="tx1">
                    <a:lumMod val="65000"/>
                    <a:lumOff val="35000"/>
                  </a:schemeClr>
                </a:solidFill>
              </a:rPr>
              <a:t>Tandakan</a:t>
            </a:r>
            <a:r xmlns:a="http://schemas.openxmlformats.org/drawingml/2006/main">
              <a:rPr altLang="en-US" lang="ms" sz="2800">
                <a:solidFill>
                  <a:schemeClr val="tx1">
                    <a:lumMod val="65000"/>
                    <a:lumOff val="35000"/>
                  </a:schemeClr>
                </a:solidFill>
              </a:rPr>
              <a:t> </a:t>
            </a:r>
            <a:r xmlns:a="http://schemas.openxmlformats.org/drawingml/2006/main">
              <a:rPr altLang="ko-KR" lang="ms" sz="2800">
                <a:solidFill>
                  <a:schemeClr val="tx1">
                    <a:lumMod val="65000"/>
                    <a:lumOff val="35000"/>
                  </a:schemeClr>
                </a:solidFill>
              </a:rPr>
              <a:t>4:</a:t>
            </a:r>
            <a:r xmlns:a="http://schemas.openxmlformats.org/drawingml/2006/main">
              <a:rPr altLang="en-US" lang="ms" sz="2800">
                <a:solidFill>
                  <a:schemeClr val="tx1">
                    <a:lumMod val="65000"/>
                    <a:lumOff val="35000"/>
                  </a:schemeClr>
                </a:solidFill>
              </a:rPr>
              <a:t> </a:t>
            </a:r>
            <a:r xmlns:a="http://schemas.openxmlformats.org/drawingml/2006/main">
              <a:rPr altLang="ko-KR" lang="ms" sz="2800">
                <a:solidFill>
                  <a:schemeClr val="tx1">
                    <a:lumMod val="65000"/>
                    <a:lumOff val="35000"/>
                  </a:schemeClr>
                </a:solidFill>
              </a:rPr>
              <a:t>39</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ms" altLang="ko-KR" b="1">
                <a:solidFill>
                  <a:schemeClr val="tx1">
                    <a:lumMod val="50000"/>
                    <a:lumOff val="50000"/>
                  </a:schemeClr>
                </a:solidFill>
              </a:rPr>
              <a:t>No. 62 Firman Tuhan</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1425679"/>
          </a:xfrm>
          <a:prstGeom prst="rect">
            <a:avLst/>
          </a:prstGeom>
          <a:noFill/>
        </p:spPr>
        <p:txBody>
          <a:bodyPr wrap="square">
            <a:spAutoFit/>
          </a:bodyPr>
          <a:lstStyle/>
          <a:p>
            <a:pPr xmlns:a="http://schemas.openxmlformats.org/drawingml/2006/main" algn="ctr">
              <a:defRPr/>
            </a:pPr>
            <a:r xmlns:a="http://schemas.openxmlformats.org/drawingml/2006/main">
              <a:rPr lang="ms" altLang="ko-KR" sz="4400"/>
              <a:t>Siapa yang Menyentuh Pakaian Saya?</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7" name="그림 6"/>
          <p:cNvPicPr>
            <a:picLocks noChangeAspect="1"/>
          </p:cNvPicPr>
          <p:nvPr/>
        </p:nvPicPr>
        <p:blipFill rotWithShape="1">
          <a:blip r:embed="rId8"/>
          <a:stretch>
            <a:fillRect/>
          </a:stretch>
        </p:blipFill>
        <p:spPr>
          <a:xfrm>
            <a:off x="4110626" y="1604156"/>
            <a:ext cx="5020256" cy="398436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s" sz="4000">
                <a:solidFill>
                  <a:srgbClr val="ff0000"/>
                </a:solidFill>
              </a:rPr>
              <a:t>Firman hari ini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02368" y="7636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49777"/>
            <a:ext cx="983695" cy="648072"/>
          </a:xfrm>
          <a:prstGeom prst="rect">
            <a:avLst/>
          </a:prstGeom>
          <a:noFill/>
        </p:spPr>
      </p:pic>
      <p:sp>
        <p:nvSpPr>
          <p:cNvPr id="23" name="TextBox 22"/>
          <p:cNvSpPr txBox="1"/>
          <p:nvPr/>
        </p:nvSpPr>
        <p:spPr>
          <a:xfrm>
            <a:off x="467544" y="1034053"/>
            <a:ext cx="8208912" cy="2831192"/>
          </a:xfrm>
          <a:prstGeom prst="rect">
            <a:avLst/>
          </a:prstGeom>
          <a:noFill/>
        </p:spPr>
        <p:txBody>
          <a:bodyPr wrap="square">
            <a:spAutoFit/>
          </a:bodyPr>
          <a:lstStyle/>
          <a:p>
            <a:pPr xmlns:a="http://schemas.openxmlformats.org/drawingml/2006/main" lvl="0">
              <a:defRPr/>
            </a:pPr>
            <a:r xmlns:a="http://schemas.openxmlformats.org/drawingml/2006/main">
              <a:rPr altLang="ko-KR" lang="ms" sz="3600">
                <a:solidFill>
                  <a:schemeClr val="tx1">
                    <a:lumMod val="65000"/>
                    <a:lumOff val="35000"/>
                  </a:schemeClr>
                </a:solidFill>
              </a:rPr>
              <a:t>Apabila dia mendengar tentang Yesus, dia datang ke belakang-Nya di tengah-tengah orang banyak dan menjamah jubah-Nya,</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ms" sz="3600">
                <a:solidFill>
                  <a:schemeClr val="tx1">
                    <a:lumMod val="65000"/>
                    <a:lumOff val="35000"/>
                  </a:schemeClr>
                </a:solidFill>
              </a:rPr>
              <a:t>28. kerana dia berfikir, "Jika saya hanya menyentuh pakaiannya, saya akan sembuh."</a:t>
            </a:r>
            <a:endParaRPr xmlns:a="http://schemas.openxmlformats.org/drawingml/2006/main" altLang="ko-KR" 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ms" sz="2800">
                <a:solidFill>
                  <a:schemeClr val="tx1">
                    <a:lumMod val="65000"/>
                    <a:lumOff val="35000"/>
                  </a:schemeClr>
                </a:solidFill>
              </a:rPr>
              <a:t>Tandakan</a:t>
            </a:r>
            <a:r xmlns:a="http://schemas.openxmlformats.org/drawingml/2006/main">
              <a:rPr altLang="en-US" lang="ms" sz="2800">
                <a:solidFill>
                  <a:schemeClr val="tx1">
                    <a:lumMod val="65000"/>
                    <a:lumOff val="35000"/>
                  </a:schemeClr>
                </a:solidFill>
              </a:rPr>
              <a:t> </a:t>
            </a:r>
            <a:r xmlns:a="http://schemas.openxmlformats.org/drawingml/2006/main">
              <a:rPr altLang="ko-KR" lang="ms" sz="2800">
                <a:solidFill>
                  <a:schemeClr val="tx1">
                    <a:lumMod val="65000"/>
                    <a:lumOff val="35000"/>
                  </a:schemeClr>
                </a:solidFill>
              </a:rPr>
              <a:t>5:</a:t>
            </a:r>
            <a:r xmlns:a="http://schemas.openxmlformats.org/drawingml/2006/main">
              <a:rPr altLang="en-US" lang="ms" sz="2800">
                <a:solidFill>
                  <a:schemeClr val="tx1">
                    <a:lumMod val="65000"/>
                    <a:lumOff val="35000"/>
                  </a:schemeClr>
                </a:solidFill>
              </a:rPr>
              <a:t> </a:t>
            </a:r>
            <a:r xmlns:a="http://schemas.openxmlformats.org/drawingml/2006/main">
              <a:rPr altLang="ko-KR" lang="ms" sz="2800">
                <a:solidFill>
                  <a:schemeClr val="tx1">
                    <a:lumMod val="65000"/>
                    <a:lumOff val="35000"/>
                  </a:schemeClr>
                </a:solidFill>
              </a:rPr>
              <a:t>27-28</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202902"/>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ms" sz="4000">
                <a:solidFill>
                  <a:srgbClr val="ff0000"/>
                </a:solidFill>
              </a:rPr>
              <a:t>Pelajaran hari ini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6301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125945"/>
            <a:ext cx="983695" cy="648072"/>
          </a:xfrm>
          <a:prstGeom prst="rect">
            <a:avLst/>
          </a:prstGeom>
          <a:noFill/>
        </p:spPr>
      </p:pic>
      <p:sp>
        <p:nvSpPr>
          <p:cNvPr id="17" name="TextBox 16"/>
          <p:cNvSpPr txBox="1"/>
          <p:nvPr/>
        </p:nvSpPr>
        <p:spPr>
          <a:xfrm>
            <a:off x="467544" y="1268760"/>
            <a:ext cx="8208912" cy="4482434"/>
          </a:xfrm>
          <a:prstGeom prst="rect">
            <a:avLst/>
          </a:prstGeom>
          <a:noFill/>
        </p:spPr>
        <p:txBody>
          <a:bodyPr wrap="square">
            <a:spAutoFit/>
          </a:bodyPr>
          <a:lstStyle/>
          <a:p>
            <a:pPr xmlns:a="http://schemas.openxmlformats.org/drawingml/2006/main" algn="ctr">
              <a:defRPr/>
            </a:pPr>
            <a:r xmlns:a="http://schemas.openxmlformats.org/drawingml/2006/main">
              <a:rPr altLang="ko-KR" lang="ms" sz="3200">
                <a:solidFill>
                  <a:schemeClr val="tx1">
                    <a:lumMod val="65000"/>
                    <a:lumOff val="35000"/>
                  </a:schemeClr>
                </a:solidFill>
              </a:rPr>
              <a:t>Yesus, yang menguasai segala sesuatu,</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s" sz="3200">
                <a:solidFill>
                  <a:schemeClr val="tx1">
                    <a:lumMod val="65000"/>
                    <a:lumOff val="35000"/>
                  </a:schemeClr>
                </a:solidFill>
              </a:rPr>
              <a:t>adalah anak Tuhan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s" sz="3200">
                <a:solidFill>
                  <a:schemeClr val="tx1">
                    <a:lumMod val="65000"/>
                    <a:lumOff val="35000"/>
                  </a:schemeClr>
                </a:solidFill>
              </a:rPr>
              <a:t>Tetapi apabila Yesus datang ke negeri ini</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s" sz="3200">
                <a:solidFill>
                  <a:schemeClr val="tx1">
                    <a:lumMod val="65000"/>
                    <a:lumOff val="35000"/>
                  </a:schemeClr>
                </a:solidFill>
              </a:rPr>
              <a:t>dia dilahirkan di dalam palungan dengan susuk tubuh yang hina.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s" sz="3200">
                <a:solidFill>
                  <a:schemeClr val="tx1">
                    <a:lumMod val="65000"/>
                    <a:lumOff val="35000"/>
                  </a:schemeClr>
                </a:solidFill>
              </a:rPr>
              <a:t>Kita yang percaya kepada Yesus</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s" sz="3200">
                <a:solidFill>
                  <a:schemeClr val="tx1">
                    <a:lumMod val="65000"/>
                    <a:lumOff val="35000"/>
                  </a:schemeClr>
                </a:solidFill>
              </a:rPr>
              <a:t>adalah anak-anak Tuhan.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s" sz="3200">
                <a:solidFill>
                  <a:schemeClr val="tx1">
                    <a:lumMod val="65000"/>
                    <a:lumOff val="35000"/>
                  </a:schemeClr>
                </a:solidFill>
              </a:rPr>
              <a:t>Tetapi kita harus hidup rendah hati dan rendah diri seperti Yesus.</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altLang="ko-KR" lang="ms" sz="3200">
                <a:solidFill>
                  <a:schemeClr val="tx1">
                    <a:lumMod val="65000"/>
                    <a:lumOff val="35000"/>
                  </a:schemeClr>
                </a:solidFill>
              </a:rPr>
              <a:t>Ramai orang mendengar tentang Yesus, dan mereka mengikut Yesus.</a:t>
            </a:r>
            <a:endParaRPr xmlns:a="http://schemas.openxmlformats.org/drawingml/2006/main" altLang="en-US" lang="ko-KR" sz="3200">
              <a:solidFill>
                <a:schemeClr val="tx1">
                  <a:lumMod val="65000"/>
                  <a:lumOff val="35000"/>
                </a:schemeClr>
              </a:solidFill>
            </a:endParaRPr>
          </a:p>
        </p:txBody>
      </p:sp>
      <p:pic>
        <p:nvPicPr>
          <p:cNvPr id="3" name="그림 2"/>
          <p:cNvPicPr>
            <a:picLocks noChangeAspect="1"/>
          </p:cNvPicPr>
          <p:nvPr/>
        </p:nvPicPr>
        <p:blipFill rotWithShape="1">
          <a:blip r:embed="rId2"/>
          <a:srcRect b="305"/>
          <a:stretch>
            <a:fillRect/>
          </a:stretch>
        </p:blipFill>
        <p:spPr>
          <a:xfrm flipH="1">
            <a:off x="0" y="-11034"/>
            <a:ext cx="9157178" cy="56722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05264"/>
            <a:ext cx="9070726" cy="1077218"/>
          </a:xfrm>
          <a:prstGeom prst="rect">
            <a:avLst/>
          </a:prstGeom>
          <a:noFill/>
        </p:spPr>
        <p:txBody>
          <a:bodyPr wrap="square">
            <a:spAutoFit/>
          </a:bodyPr>
          <a:lstStyle/>
          <a:p>
            <a:pPr xmlns:a="http://schemas.openxmlformats.org/drawingml/2006/main" lvl="0">
              <a:defRPr/>
            </a:pPr>
            <a:r xmlns:a="http://schemas.openxmlformats.org/drawingml/2006/main">
              <a:rPr lang="ms" altLang="ko-KR" sz="3200">
                <a:solidFill>
                  <a:schemeClr val="tx1">
                    <a:lumMod val="65000"/>
                    <a:lumOff val="35000"/>
                  </a:schemeClr>
                </a:solidFill>
              </a:rPr>
              <a:t>Kemudian seorang perempuan datang dari belakang Yesus dan menjamah pakaian Yesus untuk disembuhkan.</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2640902" y="548680"/>
            <a:ext cx="6503098" cy="516123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4869160"/>
            <a:ext cx="9107238" cy="2034560"/>
          </a:xfrm>
          <a:prstGeom prst="rect">
            <a:avLst/>
          </a:prstGeom>
          <a:noFill/>
        </p:spPr>
        <p:txBody>
          <a:bodyPr wrap="square">
            <a:spAutoFit/>
          </a:bodyPr>
          <a:lstStyle/>
          <a:p>
            <a:pPr xmlns:a="http://schemas.openxmlformats.org/drawingml/2006/main" lvl="0">
              <a:defRPr/>
            </a:pPr>
            <a:r xmlns:a="http://schemas.openxmlformats.org/drawingml/2006/main">
              <a:rPr lang="ms" altLang="ko-KR" sz="3200">
                <a:solidFill>
                  <a:schemeClr val="tx1">
                    <a:lumMod val="65000"/>
                    <a:lumOff val="35000"/>
                  </a:schemeClr>
                </a:solidFill>
              </a:rPr>
              <a:t>Seorang wanita telah menderita penyakit yang dipanggil pendarahan selama 12 tahun. Dia mencuba pelbagai cara untuk memperbaikinya, tetapi ia tidak diperbaiki dan dia telah menghabiskan semua yang dia ada.</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2446138" y="830520"/>
            <a:ext cx="4214961" cy="360659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445224"/>
            <a:ext cx="9053611" cy="1372770"/>
          </a:xfrm>
          <a:prstGeom prst="rect">
            <a:avLst/>
          </a:prstGeom>
          <a:noFill/>
        </p:spPr>
        <p:txBody>
          <a:bodyPr wrap="square">
            <a:spAutoFit/>
          </a:bodyPr>
          <a:lstStyle/>
          <a:p>
            <a:pPr xmlns:a="http://schemas.openxmlformats.org/drawingml/2006/main" lvl="0">
              <a:defRPr/>
            </a:pPr>
            <a:r xmlns:a="http://schemas.openxmlformats.org/drawingml/2006/main">
              <a:rPr lang="ms" altLang="ko-KR" sz="2800">
                <a:solidFill>
                  <a:schemeClr val="tx1">
                    <a:lumMod val="65000"/>
                    <a:lumOff val="35000"/>
                  </a:schemeClr>
                </a:solidFill>
              </a:rPr>
              <a:t>'Siapa yang sentuh baju saya??' Segera Yesus menyedari bahawa kuasa-Nya telah keluar daripada-Nya. Dia datang dan sujud di kakinya dan memberitahunya semua kebenaran.</a:t>
            </a:r>
            <a:endParaRPr xmlns:a="http://schemas.openxmlformats.org/drawingml/2006/main" lang="ko-KR" altLang="en-US" sz="2800">
              <a:solidFill>
                <a:schemeClr val="tx1">
                  <a:lumMod val="65000"/>
                  <a:lumOff val="35000"/>
                </a:schemeClr>
              </a:solidFill>
            </a:endParaRPr>
          </a:p>
        </p:txBody>
      </p:sp>
      <p:pic>
        <p:nvPicPr>
          <p:cNvPr id="1026" name="Picture 2" descr="http://cfile204.uf.daum.net/image/114EAC504D3FCCFA289261"/>
          <p:cNvPicPr>
            <a:picLocks noChangeAspect="1" noChangeArrowheads="1"/>
          </p:cNvPicPr>
          <p:nvPr/>
        </p:nvPicPr>
        <p:blipFill rotWithShape="1">
          <a:blip r:embed="rId2"/>
          <a:srcRect/>
          <a:stretch>
            <a:fillRect/>
          </a:stretch>
        </p:blipFill>
        <p:spPr>
          <a:xfrm>
            <a:off x="0" y="0"/>
            <a:ext cx="9144000" cy="5424120"/>
          </a:xfrm>
          <a:prstGeom prst="rect">
            <a:avLst/>
          </a:prstGeom>
          <a:noFill/>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90389" y="5797713"/>
            <a:ext cx="9053611" cy="1077218"/>
          </a:xfrm>
          <a:prstGeom prst="rect">
            <a:avLst/>
          </a:prstGeom>
          <a:noFill/>
        </p:spPr>
        <p:txBody>
          <a:bodyPr wrap="square">
            <a:spAutoFit/>
          </a:bodyPr>
          <a:lstStyle/>
          <a:p>
            <a:pPr xmlns:a="http://schemas.openxmlformats.org/drawingml/2006/main" lvl="0">
              <a:defRPr/>
            </a:pPr>
            <a:r xmlns:a="http://schemas.openxmlformats.org/drawingml/2006/main">
              <a:rPr altLang="ko-KR" lang="ms" sz="3200">
                <a:solidFill>
                  <a:schemeClr val="tx1">
                    <a:lumMod val="65000"/>
                    <a:lumOff val="35000"/>
                  </a:schemeClr>
                </a:solidFill>
              </a:rPr>
              <a:t>Yesus berkata kepadanya, 'Anakku, imanmu telah menyembuhkan engkau. Pergi dengan aman.'</a:t>
            </a:r>
            <a:endParaRPr xmlns:a="http://schemas.openxmlformats.org/drawingml/2006/main" altLang="en-US" lang="ko-KR" sz="3200">
              <a:solidFill>
                <a:schemeClr val="tx1">
                  <a:lumMod val="65000"/>
                  <a:lumOff val="35000"/>
                </a:schemeClr>
              </a:solidFill>
            </a:endParaRPr>
          </a:p>
        </p:txBody>
      </p:sp>
      <p:pic>
        <p:nvPicPr>
          <p:cNvPr id="2" name="그림 1"/>
          <p:cNvPicPr>
            <a:picLocks noChangeAspect="1"/>
          </p:cNvPicPr>
          <p:nvPr/>
        </p:nvPicPr>
        <p:blipFill rotWithShape="1">
          <a:blip r:embed="rId2"/>
          <a:srcRect t="131"/>
          <a:stretch>
            <a:fillRect/>
          </a:stretch>
        </p:blipFill>
        <p:spPr>
          <a:xfrm>
            <a:off x="-3899" y="-28651"/>
            <a:ext cx="9144000" cy="582636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s" sz="4000">
                <a:solidFill>
                  <a:srgbClr val="ff0000"/>
                </a:solidFill>
              </a:rPr>
              <a:t>Pelajaran hari ini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3077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763688" y="107216"/>
            <a:ext cx="983695" cy="648072"/>
          </a:xfrm>
          <a:prstGeom prst="rect">
            <a:avLst/>
          </a:prstGeom>
          <a:noFill/>
        </p:spPr>
      </p:pic>
      <p:sp>
        <p:nvSpPr>
          <p:cNvPr id="17" name="TextBox 16"/>
          <p:cNvSpPr txBox="1"/>
          <p:nvPr/>
        </p:nvSpPr>
        <p:spPr>
          <a:xfrm>
            <a:off x="380230" y="1268929"/>
            <a:ext cx="8352928" cy="3510716"/>
          </a:xfrm>
          <a:prstGeom prst="rect">
            <a:avLst/>
          </a:prstGeom>
          <a:noFill/>
        </p:spPr>
        <p:txBody>
          <a:bodyPr wrap="square">
            <a:spAutoFit/>
          </a:bodyPr>
          <a:lstStyle/>
          <a:p>
            <a:pPr xmlns:a="http://schemas.openxmlformats.org/drawingml/2006/main" algn="ctr">
              <a:defRPr/>
            </a:pPr>
            <a:r xmlns:a="http://schemas.openxmlformats.org/drawingml/2006/main">
              <a:rPr altLang="ko-KR" lang="ms" sz="3200">
                <a:solidFill>
                  <a:schemeClr val="tx1">
                    <a:lumMod val="65000"/>
                    <a:lumOff val="35000"/>
                  </a:schemeClr>
                </a:solidFill>
              </a:rPr>
              <a:t>Wanita yang telah menderita pendarahan selama 12 tahun pergi kepada Yesus</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s" sz="3200">
                <a:solidFill>
                  <a:schemeClr val="tx1">
                    <a:lumMod val="65000"/>
                    <a:lumOff val="35000"/>
                  </a:schemeClr>
                </a:solidFill>
              </a:rPr>
              <a:t>dengan iman.</a:t>
            </a:r>
            <a:r xmlns:a="http://schemas.openxmlformats.org/drawingml/2006/main">
              <a:rPr altLang="en-US" lang="ms" sz="3200">
                <a:solidFill>
                  <a:schemeClr val="tx1">
                    <a:lumMod val="65000"/>
                    <a:lumOff val="35000"/>
                  </a:schemeClr>
                </a:solidFill>
              </a:rPr>
              <a:t> </a:t>
            </a:r>
            <a:r xmlns:a="http://schemas.openxmlformats.org/drawingml/2006/main">
              <a:rPr altLang="ko-KR" lang="ms" sz="3200">
                <a:solidFill>
                  <a:schemeClr val="tx1">
                    <a:lumMod val="65000"/>
                    <a:lumOff val="35000"/>
                  </a:schemeClr>
                </a:solidFill>
              </a:rPr>
              <a:t>Yesus menyembuhkan wanita itu dan memuji imannya di hadapan orang ramai.</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s" sz="3200">
                <a:solidFill>
                  <a:schemeClr val="tx1">
                    <a:lumMod val="65000"/>
                    <a:lumOff val="35000"/>
                  </a:schemeClr>
                </a:solidFill>
              </a:rPr>
              <a:t>Allah masih melihat iman kita.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s" sz="3200">
                <a:solidFill>
                  <a:schemeClr val="tx1">
                    <a:lumMod val="65000"/>
                    <a:lumOff val="35000"/>
                  </a:schemeClr>
                </a:solidFill>
              </a:rPr>
              <a:t>Apabila kita bertemu dengan perkara yang sukar,</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s" sz="3200">
                <a:solidFill>
                  <a:schemeClr val="tx1">
                    <a:lumMod val="65000"/>
                    <a:lumOff val="35000"/>
                  </a:schemeClr>
                </a:solidFill>
              </a:rPr>
              <a:t>marilah kita menghadap Allah dengan iman.</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45204" y="205543"/>
            <a:ext cx="4053592" cy="573602"/>
          </a:xfrm>
          <a:prstGeom prst="rect">
            <a:avLst/>
          </a:prstGeom>
          <a:noFill/>
        </p:spPr>
        <p:txBody>
          <a:bodyPr wrap="square">
            <a:spAutoFit/>
          </a:bodyPr>
          <a:lstStyle/>
          <a:p>
            <a:pPr xmlns:a="http://schemas.openxmlformats.org/drawingml/2006/main" algn="ctr">
              <a:defRPr/>
            </a:pPr>
            <a:r xmlns:a="http://schemas.openxmlformats.org/drawingml/2006/main">
              <a:rPr altLang="ko-KR" lang="ms" sz="3200"/>
              <a:t>Siapakah Yesus?</a:t>
            </a:r>
            <a:r xmlns:a="http://schemas.openxmlformats.org/drawingml/2006/main">
              <a:rPr altLang="en-US" lang="ms"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2779" y="238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0748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ms" sz="3600">
                <a:solidFill>
                  <a:srgbClr val="0070c0"/>
                </a:solidFill>
              </a:rPr>
              <a:t>Yesus..</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ms" sz="3600">
                <a:solidFill>
                  <a:schemeClr val="tx1">
                    <a:lumMod val="65000"/>
                    <a:lumOff val="35000"/>
                  </a:schemeClr>
                </a:solidFill>
              </a:rPr>
              <a:t>Yesus mengetahui kesakitan dan kesukaran kita dan menyelesaikannya.</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ms" sz="4000">
                <a:solidFill>
                  <a:srgbClr val="ff0000"/>
                </a:solidFill>
              </a:rPr>
              <a:t>Kuiz hari ini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9295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43173"/>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ms" sz="3200">
                <a:solidFill>
                  <a:schemeClr val="tx1">
                    <a:lumMod val="65000"/>
                    <a:lumOff val="35000"/>
                  </a:schemeClr>
                </a:solidFill>
              </a:rPr>
              <a:t>Apakah yang disentuh oleh wanita yang telah sakit selama 12 tahun dengan Yesus?</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ms" sz="2800">
                <a:solidFill>
                  <a:schemeClr val="tx1">
                    <a:lumMod val="65000"/>
                    <a:lumOff val="35000"/>
                  </a:schemeClr>
                </a:solidFill>
              </a:rPr>
              <a:t>① </a:t>
            </a:r>
            <a:r xmlns:a="http://schemas.openxmlformats.org/drawingml/2006/main">
              <a:rPr altLang="ko-KR" lang="ms" sz="2800">
                <a:solidFill>
                  <a:schemeClr val="tx1">
                    <a:lumMod val="65000"/>
                    <a:lumOff val="35000"/>
                  </a:schemeClr>
                </a:solidFill>
              </a:rPr>
              <a:t>rambut</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ms" sz="2800">
                <a:solidFill>
                  <a:schemeClr val="tx1">
                    <a:lumMod val="65000"/>
                    <a:lumOff val="35000"/>
                  </a:schemeClr>
                </a:solidFill>
              </a:rPr>
              <a:t>② </a:t>
            </a:r>
            <a:r xmlns:a="http://schemas.openxmlformats.org/drawingml/2006/main">
              <a:rPr altLang="ko-KR" lang="ms" sz="2800">
                <a:solidFill>
                  <a:schemeClr val="tx1">
                    <a:lumMod val="65000"/>
                    <a:lumOff val="35000"/>
                  </a:schemeClr>
                </a:solidFill>
              </a:rPr>
              <a:t>tangan</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s" sz="2800">
                <a:solidFill>
                  <a:schemeClr val="tx1">
                    <a:lumMod val="65000"/>
                    <a:lumOff val="35000"/>
                  </a:schemeClr>
                </a:solidFill>
              </a:rPr>
              <a:t>③ </a:t>
            </a:r>
            <a:r xmlns:a="http://schemas.openxmlformats.org/drawingml/2006/main">
              <a:rPr altLang="ko-KR" lang="ms" sz="2800">
                <a:solidFill>
                  <a:schemeClr val="tx1">
                    <a:lumMod val="65000"/>
                    <a:lumOff val="35000"/>
                  </a:schemeClr>
                </a:solidFill>
              </a:rPr>
              <a:t>kaki</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s" sz="2800">
                <a:solidFill>
                  <a:schemeClr val="tx1">
                    <a:lumMod val="65000"/>
                    <a:lumOff val="35000"/>
                  </a:schemeClr>
                </a:solidFill>
              </a:rPr>
              <a:t>④ </a:t>
            </a:r>
            <a:r xmlns:a="http://schemas.openxmlformats.org/drawingml/2006/main">
              <a:rPr altLang="ko-KR" lang="ms" sz="2800">
                <a:solidFill>
                  <a:schemeClr val="tx1">
                    <a:lumMod val="65000"/>
                    <a:lumOff val="35000"/>
                  </a:schemeClr>
                </a:solidFill>
              </a:rPr>
              <a:t>pakaian</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s" sz="2800">
                <a:solidFill>
                  <a:srgbClr val="ff0000"/>
                </a:solidFill>
              </a:rPr>
              <a:t>④ </a:t>
            </a:r>
            <a:r xmlns:a="http://schemas.openxmlformats.org/drawingml/2006/main">
              <a:rPr altLang="ko-KR" lang="ms" sz="2800">
                <a:solidFill>
                  <a:srgbClr val="ff0000"/>
                </a:solidFill>
              </a:rPr>
              <a:t>pakaian</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9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s" sz="4000">
                <a:solidFill>
                  <a:srgbClr val="ff0000"/>
                </a:solidFill>
              </a:rPr>
              <a:t>Firman hari ini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02368" y="7636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49777"/>
            <a:ext cx="983695" cy="648072"/>
          </a:xfrm>
          <a:prstGeom prst="rect">
            <a:avLst/>
          </a:prstGeom>
          <a:noFill/>
        </p:spPr>
      </p:pic>
      <p:sp>
        <p:nvSpPr>
          <p:cNvPr id="23" name="TextBox 22"/>
          <p:cNvSpPr txBox="1"/>
          <p:nvPr/>
        </p:nvSpPr>
        <p:spPr>
          <a:xfrm>
            <a:off x="467544" y="1052736"/>
            <a:ext cx="8208912" cy="2831559"/>
          </a:xfrm>
          <a:prstGeom prst="rect">
            <a:avLst/>
          </a:prstGeom>
          <a:noFill/>
        </p:spPr>
        <p:txBody>
          <a:bodyPr wrap="square">
            <a:spAutoFit/>
          </a:bodyPr>
          <a:lstStyle/>
          <a:p>
            <a:pPr xmlns:a="http://schemas.openxmlformats.org/drawingml/2006/main" lvl="0">
              <a:defRPr/>
            </a:pPr>
            <a:r xmlns:a="http://schemas.openxmlformats.org/drawingml/2006/main">
              <a:rPr altLang="ko-KR" lang="ms" sz="3600">
                <a:solidFill>
                  <a:schemeClr val="tx1">
                    <a:lumMod val="65000"/>
                    <a:lumOff val="35000"/>
                  </a:schemeClr>
                </a:solidFill>
              </a:rPr>
              <a:t>Apabila dia mendengar tentang Yesus, dia datang ke belakang-Nya di tengah-tengah orang banyak dan menjamah jubah-Nya,</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ms" sz="3600">
                <a:solidFill>
                  <a:schemeClr val="tx1">
                    <a:lumMod val="65000"/>
                    <a:lumOff val="35000"/>
                  </a:schemeClr>
                </a:solidFill>
              </a:rPr>
              <a:t>kerana dia berfikir, "Jika saya hanya menyentuh pakaiannya, saya akan sembuh."</a:t>
            </a:r>
            <a:endParaRPr xmlns:a="http://schemas.openxmlformats.org/drawingml/2006/main" altLang="ko-KR" 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ms" sz="2800">
                <a:solidFill>
                  <a:schemeClr val="tx1">
                    <a:lumMod val="65000"/>
                    <a:lumOff val="35000"/>
                  </a:schemeClr>
                </a:solidFill>
              </a:rPr>
              <a:t>Tandakan</a:t>
            </a:r>
            <a:r xmlns:a="http://schemas.openxmlformats.org/drawingml/2006/main">
              <a:rPr altLang="en-US" lang="ms" sz="2800">
                <a:solidFill>
                  <a:schemeClr val="tx1">
                    <a:lumMod val="65000"/>
                    <a:lumOff val="35000"/>
                  </a:schemeClr>
                </a:solidFill>
              </a:rPr>
              <a:t> </a:t>
            </a:r>
            <a:r xmlns:a="http://schemas.openxmlformats.org/drawingml/2006/main">
              <a:rPr altLang="ko-KR" lang="ms" sz="2800">
                <a:solidFill>
                  <a:schemeClr val="tx1">
                    <a:lumMod val="65000"/>
                    <a:lumOff val="35000"/>
                  </a:schemeClr>
                </a:solidFill>
              </a:rPr>
              <a:t>5:</a:t>
            </a:r>
            <a:r xmlns:a="http://schemas.openxmlformats.org/drawingml/2006/main">
              <a:rPr altLang="en-US" lang="ms" sz="2800">
                <a:solidFill>
                  <a:schemeClr val="tx1">
                    <a:lumMod val="65000"/>
                    <a:lumOff val="35000"/>
                  </a:schemeClr>
                </a:solidFill>
              </a:rPr>
              <a:t> </a:t>
            </a:r>
            <a:r xmlns:a="http://schemas.openxmlformats.org/drawingml/2006/main">
              <a:rPr altLang="ko-KR" lang="ms" sz="2800">
                <a:solidFill>
                  <a:schemeClr val="tx1">
                    <a:lumMod val="65000"/>
                    <a:lumOff val="35000"/>
                  </a:schemeClr>
                </a:solidFill>
              </a:rPr>
              <a:t>27-28</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68352" cy="369332"/>
          </a:xfrm>
          <a:prstGeom prst="rect">
            <a:avLst/>
          </a:prstGeom>
          <a:noFill/>
        </p:spPr>
        <p:txBody>
          <a:bodyPr wrap="square">
            <a:spAutoFit/>
          </a:bodyPr>
          <a:lstStyle/>
          <a:p>
            <a:pPr xmlns:a="http://schemas.openxmlformats.org/drawingml/2006/main" lvl="0">
              <a:defRPr/>
            </a:pPr>
            <a:r xmlns:a="http://schemas.openxmlformats.org/drawingml/2006/main">
              <a:rPr lang="ms" altLang="ko-KR" b="1">
                <a:solidFill>
                  <a:schemeClr val="tx1">
                    <a:lumMod val="50000"/>
                    <a:lumOff val="50000"/>
                  </a:schemeClr>
                </a:solidFill>
              </a:rPr>
              <a:t>No. 63 Firman Tuhan</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2011487"/>
            <a:ext cx="3931114" cy="748858"/>
          </a:xfrm>
          <a:prstGeom prst="rect">
            <a:avLst/>
          </a:prstGeom>
          <a:noFill/>
        </p:spPr>
        <p:txBody>
          <a:bodyPr wrap="square">
            <a:spAutoFit/>
          </a:bodyPr>
          <a:lstStyle/>
          <a:p>
            <a:pPr xmlns:a="http://schemas.openxmlformats.org/drawingml/2006/main" algn="ctr">
              <a:defRPr/>
            </a:pPr>
            <a:r xmlns:a="http://schemas.openxmlformats.org/drawingml/2006/main">
              <a:rPr lang="ms" altLang="ko-KR" sz="4400"/>
              <a:t>Talitha koum!</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272749" y="2011044"/>
            <a:ext cx="4868530" cy="380187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r="57834"/>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descr="D:\bk\bacdk1.png" id="12"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t="66353"/>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descr="D:\bk\bacdk1.png" id="13"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r="66059" t="66341"/>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descr="D:\bk\bacdk1.png" id="1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l="58439"/>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34454" y="178210"/>
            <a:ext cx="4053592" cy="707886"/>
          </a:xfrm>
          <a:prstGeom prst="rect">
            <a:avLst/>
          </a:prstGeom>
          <a:noFill/>
        </p:spPr>
        <p:txBody>
          <a:bodyPr rtlCol="0" wrap="square">
            <a:spAutoFit/>
          </a:bodyPr>
          <a:lstStyle/>
          <a:p>
            <a:pPr xmlns:a="http://schemas.openxmlformats.org/drawingml/2006/main" algn="ctr"/>
            <a:r xmlns:a="http://schemas.openxmlformats.org/drawingml/2006/main">
              <a:rPr altLang="ko-KR" dirty="0" lang="ms" sz="4000">
                <a:solidFill>
                  <a:srgbClr val="FF0000"/>
                </a:solidFill>
              </a:rPr>
              <a:t>Firman hari ini</a:t>
            </a:r>
            <a:endParaRPr xmlns:a="http://schemas.openxmlformats.org/drawingml/2006/main" altLang="en-US" dirty="0" lang="ko-KR" sz="4000">
              <a:solidFill>
                <a:srgbClr val="FF0000"/>
              </a:solidFill>
            </a:endParaRPr>
          </a:p>
        </p:txBody>
      </p:sp>
      <p:pic>
        <p:nvPicPr>
          <p:cNvPr descr="D:\bk\bklogo2_1-1.png" id="21" name="Picture 5"/>
          <p:cNvPicPr>
            <a:picLocks noChangeArrowheads="1" noChangeAspect="1"/>
          </p:cNvPicPr>
          <p:nvPr/>
        </p:nvPicPr>
        <p:blipFill rotWithShape="1">
          <a:blip cstate="print" r:embed="rId3">
            <a:extLst>
              <a:ext uri="{28A0092B-C50C-407E-A947-70E740481C1C}">
                <a14:useLocalDpi xmlns:a14="http://schemas.microsoft.com/office/drawing/2010/main" val="0"/>
              </a:ext>
            </a:extLst>
          </a:blip>
          <a:srcRect b="42"/>
          <a:stretch/>
        </p:blipFill>
        <p:spPr bwMode="auto">
          <a:xfrm>
            <a:off x="6096379" y="85388"/>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descr="D:\bk\bklogo2_1-1.png" id="22" name="Picture 5"/>
          <p:cNvPicPr>
            <a:picLocks noChangeArrowheads="1" noChangeAspect="1"/>
          </p:cNvPicPr>
          <p:nvPr/>
        </p:nvPicPr>
        <p:blipFill rotWithShape="1">
          <a:blip cstate="print" r:embed="rId4">
            <a:extLst>
              <a:ext uri="{28A0092B-C50C-407E-A947-70E740481C1C}">
                <a14:useLocalDpi xmlns:a14="http://schemas.microsoft.com/office/drawing/2010/main" val="0"/>
              </a:ext>
            </a:extLst>
          </a:blip>
          <a:srcRect b="42"/>
          <a:stretch/>
        </p:blipFill>
        <p:spPr bwMode="auto">
          <a:xfrm flipH="1">
            <a:off x="2063928"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2228671"/>
            <a:ext cx="8208912" cy="1754326"/>
          </a:xfrm>
          <a:prstGeom prst="rect">
            <a:avLst/>
          </a:prstGeom>
          <a:noFill/>
        </p:spPr>
        <p:txBody>
          <a:bodyPr rtlCol="0" wrap="square">
            <a:spAutoFit/>
          </a:bodyPr>
          <a:lstStyle/>
          <a:p>
            <a:r xmlns:a="http://schemas.openxmlformats.org/drawingml/2006/main">
              <a:rPr altLang="ko-KR" dirty="0" lang="ms" sz="3600">
                <a:solidFill>
                  <a:schemeClr val="tx1">
                    <a:lumMod val="65000"/>
                    <a:lumOff val="35000"/>
                  </a:schemeClr>
                </a:solidFill>
              </a:rPr>
              <a:t>Engkau akan mengandung dan melahirkan seorang anak laki-laki, dan hendaklah engkau menamai dia Yesus.</a:t>
            </a:r>
            <a:endParaRPr xmlns:a="http://schemas.openxmlformats.org/drawingml/2006/main" altLang="en-US" dirty="0"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rtlCol="0" wrap="square">
            <a:spAutoFit/>
          </a:bodyPr>
          <a:lstStyle/>
          <a:p>
            <a:pPr xmlns:a="http://schemas.openxmlformats.org/drawingml/2006/main" algn="r"/>
            <a:r xmlns:a="http://schemas.openxmlformats.org/drawingml/2006/main">
              <a:rPr altLang="ko-KR" dirty="0" lang="ms" sz="2800">
                <a:solidFill>
                  <a:schemeClr val="tx1">
                    <a:lumMod val="65000"/>
                    <a:lumOff val="35000"/>
                  </a:schemeClr>
                </a:solidFill>
              </a:rPr>
              <a:t>Lukas</a:t>
            </a:r>
            <a:r xmlns:a="http://schemas.openxmlformats.org/drawingml/2006/main">
              <a:rPr altLang="en-US" dirty="0" lang="ms" sz="2800">
                <a:solidFill>
                  <a:schemeClr val="tx1">
                    <a:lumMod val="65000"/>
                    <a:lumOff val="35000"/>
                  </a:schemeClr>
                </a:solidFill>
              </a:rPr>
              <a:t> </a:t>
            </a:r>
            <a:r xmlns:a="http://schemas.openxmlformats.org/drawingml/2006/main">
              <a:rPr altLang="ko-KR" dirty="0" lang="ms" sz="2800">
                <a:solidFill>
                  <a:schemeClr val="tx1">
                    <a:lumMod val="65000"/>
                    <a:lumOff val="35000"/>
                  </a:schemeClr>
                </a:solidFill>
              </a:rPr>
              <a:t>1:31</a:t>
            </a:r>
            <a:endParaRPr xmlns:a="http://schemas.openxmlformats.org/drawingml/2006/main" altLang="en-US" dirty="0" lang="ko-KR" sz="2800">
              <a:solidFill>
                <a:schemeClr val="tx1">
                  <a:lumMod val="65000"/>
                  <a:lumOff val="35000"/>
                </a:schemeClr>
              </a:solidFill>
            </a:endParaRPr>
          </a:p>
        </p:txBody>
      </p:sp>
    </p:spTree>
    <p:extLst>
      <p:ext uri="{BB962C8B-B14F-4D97-AF65-F5344CB8AC3E}">
        <p14:creationId xmlns:p14="http://schemas.microsoft.com/office/powerpoint/2010/main" val="223038097"/>
      </p:ext>
    </p:extLst>
  </p:cSld>
  <p:clrMapOvr>
    <a:masterClrMapping/>
  </p:clrMapOvr>
</p:sld>
</file>

<file path=ppt/slides/slide2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9131" y="175900"/>
            <a:ext cx="4053592" cy="574670"/>
          </a:xfrm>
          <a:prstGeom prst="rect">
            <a:avLst/>
          </a:prstGeom>
          <a:noFill/>
        </p:spPr>
        <p:txBody>
          <a:bodyPr wrap="square">
            <a:spAutoFit/>
          </a:bodyPr>
          <a:lstStyle/>
          <a:p>
            <a:pPr xmlns:a="http://schemas.openxmlformats.org/drawingml/2006/main" algn="ctr">
              <a:defRPr/>
            </a:pPr>
            <a:r xmlns:a="http://schemas.openxmlformats.org/drawingml/2006/main">
              <a:rPr altLang="ko-KR" lang="ms" sz="3200"/>
              <a:t>Siapakah Yesus?</a:t>
            </a:r>
            <a:r xmlns:a="http://schemas.openxmlformats.org/drawingml/2006/main">
              <a:rPr altLang="en-US" lang="ms"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ms" sz="3600">
                <a:solidFill>
                  <a:srgbClr val="0070c0"/>
                </a:solidFill>
              </a:rPr>
              <a:t>Yesus..</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ms" sz="3600">
                <a:solidFill>
                  <a:schemeClr val="tx1">
                    <a:lumMod val="65000"/>
                    <a:lumOff val="35000"/>
                  </a:schemeClr>
                </a:solidFill>
              </a:rPr>
              <a:t>Yesus datang ke bumi dalam kerendahan hati dan kerendahan hati, tetapi Dia adalah Raja kita yang sebenar.</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s" sz="4000">
                <a:solidFill>
                  <a:srgbClr val="ff0000"/>
                </a:solidFill>
              </a:rPr>
              <a:t>Firman hari ini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7556" y="5161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82696"/>
            <a:ext cx="983695" cy="648072"/>
          </a:xfrm>
          <a:prstGeom prst="rect">
            <a:avLst/>
          </a:prstGeom>
          <a:noFill/>
        </p:spPr>
      </p:pic>
      <p:sp>
        <p:nvSpPr>
          <p:cNvPr id="23" name="TextBox 22"/>
          <p:cNvSpPr txBox="1"/>
          <p:nvPr/>
        </p:nvSpPr>
        <p:spPr>
          <a:xfrm>
            <a:off x="539552" y="2034714"/>
            <a:ext cx="8208912" cy="1735281"/>
          </a:xfrm>
          <a:prstGeom prst="rect">
            <a:avLst/>
          </a:prstGeom>
          <a:noFill/>
        </p:spPr>
        <p:txBody>
          <a:bodyPr wrap="square">
            <a:spAutoFit/>
          </a:bodyPr>
          <a:lstStyle/>
          <a:p>
            <a:pPr xmlns:a="http://schemas.openxmlformats.org/drawingml/2006/main" lvl="0">
              <a:defRPr/>
            </a:pPr>
            <a:r xmlns:a="http://schemas.openxmlformats.org/drawingml/2006/main">
              <a:rPr altLang="ko-KR" lang="ms" sz="3600">
                <a:solidFill>
                  <a:schemeClr val="tx1">
                    <a:lumMod val="65000"/>
                    <a:lumOff val="35000"/>
                  </a:schemeClr>
                </a:solidFill>
              </a:rPr>
              <a:t>Dia memegang tangannya dan berkata kepadanya, "Talitha kuum!" (yang bermaksud, "Gadis kecil, Aku berkata kepadamu, bangun!").</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ms" sz="2800">
                <a:solidFill>
                  <a:schemeClr val="tx1">
                    <a:lumMod val="65000"/>
                    <a:lumOff val="35000"/>
                  </a:schemeClr>
                </a:solidFill>
              </a:rPr>
              <a:t>Tandakan</a:t>
            </a:r>
            <a:r xmlns:a="http://schemas.openxmlformats.org/drawingml/2006/main">
              <a:rPr altLang="en-US" lang="ms" sz="2800">
                <a:solidFill>
                  <a:schemeClr val="tx1">
                    <a:lumMod val="65000"/>
                    <a:lumOff val="35000"/>
                  </a:schemeClr>
                </a:solidFill>
              </a:rPr>
              <a:t> </a:t>
            </a:r>
            <a:r xmlns:a="http://schemas.openxmlformats.org/drawingml/2006/main">
              <a:rPr altLang="ko-KR" lang="ms" sz="2800">
                <a:solidFill>
                  <a:schemeClr val="tx1">
                    <a:lumMod val="65000"/>
                    <a:lumOff val="35000"/>
                  </a:schemeClr>
                </a:solidFill>
              </a:rPr>
              <a:t>5:</a:t>
            </a:r>
            <a:r xmlns:a="http://schemas.openxmlformats.org/drawingml/2006/main">
              <a:rPr altLang="en-US" lang="ms" sz="2800">
                <a:solidFill>
                  <a:schemeClr val="tx1">
                    <a:lumMod val="65000"/>
                    <a:lumOff val="35000"/>
                  </a:schemeClr>
                </a:solidFill>
              </a:rPr>
              <a:t> </a:t>
            </a:r>
            <a:r xmlns:a="http://schemas.openxmlformats.org/drawingml/2006/main">
              <a:rPr altLang="ko-KR" lang="ms" sz="2800">
                <a:solidFill>
                  <a:schemeClr val="tx1">
                    <a:lumMod val="65000"/>
                    <a:lumOff val="35000"/>
                  </a:schemeClr>
                </a:solidFill>
              </a:rPr>
              <a:t>41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5" y="5373216"/>
            <a:ext cx="9053611" cy="1549554"/>
          </a:xfrm>
          <a:prstGeom prst="rect">
            <a:avLst/>
          </a:prstGeom>
          <a:noFill/>
        </p:spPr>
        <p:txBody>
          <a:bodyPr wrap="square">
            <a:spAutoFit/>
          </a:bodyPr>
          <a:lstStyle/>
          <a:p>
            <a:pPr xmlns:a="http://schemas.openxmlformats.org/drawingml/2006/main" lvl="0">
              <a:defRPr/>
            </a:pPr>
            <a:r xmlns:a="http://schemas.openxmlformats.org/drawingml/2006/main">
              <a:rPr lang="ms" altLang="ko-KR" sz="3200">
                <a:solidFill>
                  <a:schemeClr val="tx1">
                    <a:lumMod val="65000"/>
                    <a:lumOff val="35000"/>
                  </a:schemeClr>
                </a:solidFill>
              </a:rPr>
              <a:t>Seorang yang bernama Yairus, ketua rumah ibadat, datang kepada Yesus dan berkata; “Anak perempuan saya sedang nazak. Tolong saya."</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30120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637" y="5730539"/>
            <a:ext cx="9070726" cy="1077218"/>
          </a:xfrm>
          <a:prstGeom prst="rect">
            <a:avLst/>
          </a:prstGeom>
          <a:noFill/>
        </p:spPr>
        <p:txBody>
          <a:bodyPr wrap="square">
            <a:spAutoFit/>
          </a:bodyPr>
          <a:lstStyle/>
          <a:p>
            <a:pPr xmlns:a="http://schemas.openxmlformats.org/drawingml/2006/main" lvl="0">
              <a:defRPr/>
            </a:pPr>
            <a:r xmlns:a="http://schemas.openxmlformats.org/drawingml/2006/main">
              <a:rPr lang="ms" altLang="ko-KR" sz="3200">
                <a:solidFill>
                  <a:schemeClr val="tx1">
                    <a:lumMod val="65000"/>
                    <a:lumOff val="35000"/>
                  </a:schemeClr>
                </a:solidFill>
              </a:rPr>
              <a:t>Dalam perjalanan pulang bersama Yesus, seorang lelaki berlari dan memberitahu bahawa anak perempuannya telah pun meninggal dunia.</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02866" y="-27384"/>
            <a:ext cx="9144000" cy="568863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733257"/>
            <a:ext cx="9107238" cy="1065688"/>
          </a:xfrm>
          <a:prstGeom prst="rect">
            <a:avLst/>
          </a:prstGeom>
          <a:noFill/>
        </p:spPr>
        <p:txBody>
          <a:bodyPr wrap="square">
            <a:spAutoFit/>
          </a:bodyPr>
          <a:lstStyle/>
          <a:p>
            <a:pPr xmlns:a="http://schemas.openxmlformats.org/drawingml/2006/main" lvl="0">
              <a:defRPr/>
            </a:pPr>
            <a:r xmlns:a="http://schemas.openxmlformats.org/drawingml/2006/main">
              <a:rPr lang="ms" altLang="ko-KR" sz="3200">
                <a:solidFill>
                  <a:schemeClr val="tx1">
                    <a:lumMod val="65000"/>
                    <a:lumOff val="35000"/>
                  </a:schemeClr>
                </a:solidFill>
              </a:rPr>
              <a:t>Apabila tiba di rumah, anak perempuan Yairus sudah mati, dan orang ramai menangis.</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714092"/>
            <a:ext cx="9053611" cy="1065802"/>
          </a:xfrm>
          <a:prstGeom prst="rect">
            <a:avLst/>
          </a:prstGeom>
          <a:noFill/>
        </p:spPr>
        <p:txBody>
          <a:bodyPr wrap="square">
            <a:spAutoFit/>
          </a:bodyPr>
          <a:lstStyle/>
          <a:p>
            <a:pPr xmlns:a="http://schemas.openxmlformats.org/drawingml/2006/main" lvl="0">
              <a:defRPr/>
            </a:pPr>
            <a:r xmlns:a="http://schemas.openxmlformats.org/drawingml/2006/main">
              <a:rPr lang="ms" altLang="ko-KR" sz="3200">
                <a:solidFill>
                  <a:schemeClr val="tx1">
                    <a:lumMod val="65000"/>
                    <a:lumOff val="35000"/>
                  </a:schemeClr>
                </a:solidFill>
              </a:rPr>
              <a:t>Yesus masuk dan berkata kepada mereka, "Anak itu tidak mati, tetapi tertidur."</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73325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168" y="5042118"/>
            <a:ext cx="9053611" cy="1794927"/>
          </a:xfrm>
          <a:prstGeom prst="rect">
            <a:avLst/>
          </a:prstGeom>
          <a:noFill/>
        </p:spPr>
        <p:txBody>
          <a:bodyPr wrap="square">
            <a:spAutoFit/>
          </a:bodyPr>
          <a:lstStyle/>
          <a:p>
            <a:pPr xmlns:a="http://schemas.openxmlformats.org/drawingml/2006/main" lvl="0">
              <a:defRPr/>
            </a:pPr>
            <a:r xmlns:a="http://schemas.openxmlformats.org/drawingml/2006/main">
              <a:rPr lang="ms" altLang="ko-KR" sz="2800">
                <a:solidFill>
                  <a:schemeClr val="tx1">
                    <a:lumMod val="65000"/>
                    <a:lumOff val="35000"/>
                  </a:schemeClr>
                </a:solidFill>
              </a:rPr>
              <a:t>'Dia memegang tangannya dan berkata kepadanya, "Talitha kuum!" (yang bermaksud, "Gadis kecil, Aku berkata kepadamu, bangun!"). Terus sahaja gadis itu berdiri dan berjalan.</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7311"/>
            <a:ext cx="9144000" cy="486184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s" sz="4000">
                <a:solidFill>
                  <a:srgbClr val="ff0000"/>
                </a:solidFill>
              </a:rPr>
              <a:t>Pelajaran hari ini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80090" y="5764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30131"/>
            <a:ext cx="983695" cy="648072"/>
          </a:xfrm>
          <a:prstGeom prst="rect">
            <a:avLst/>
          </a:prstGeom>
          <a:noFill/>
        </p:spPr>
      </p:pic>
      <p:sp>
        <p:nvSpPr>
          <p:cNvPr id="17" name="TextBox 16"/>
          <p:cNvSpPr txBox="1"/>
          <p:nvPr/>
        </p:nvSpPr>
        <p:spPr>
          <a:xfrm>
            <a:off x="395536" y="908720"/>
            <a:ext cx="8352928" cy="4482265"/>
          </a:xfrm>
          <a:prstGeom prst="rect">
            <a:avLst/>
          </a:prstGeom>
          <a:noFill/>
        </p:spPr>
        <p:txBody>
          <a:bodyPr wrap="square">
            <a:spAutoFit/>
          </a:bodyPr>
          <a:lstStyle/>
          <a:p>
            <a:pPr xmlns:a="http://schemas.openxmlformats.org/drawingml/2006/main" algn="ctr">
              <a:defRPr/>
            </a:pPr>
            <a:r xmlns:a="http://schemas.openxmlformats.org/drawingml/2006/main">
              <a:rPr altLang="ko-KR" lang="ms" sz="3200">
                <a:solidFill>
                  <a:schemeClr val="tx1">
                    <a:lumMod val="65000"/>
                    <a:lumOff val="35000"/>
                  </a:schemeClr>
                </a:solidFill>
              </a:rPr>
              <a:t>Yesus adalah orang yang memerintah kematian.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s" sz="3200">
                <a:solidFill>
                  <a:schemeClr val="tx1">
                    <a:lumMod val="65000"/>
                    <a:lumOff val="35000"/>
                  </a:schemeClr>
                </a:solidFill>
              </a:rPr>
              <a:t>Kematian adalah perkara yang paling menakutkan bagi manusia, tetapi Yesus menaklukinya.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s" sz="3200">
                <a:solidFill>
                  <a:schemeClr val="tx1">
                    <a:lumMod val="65000"/>
                    <a:lumOff val="35000"/>
                  </a:schemeClr>
                </a:solidFill>
              </a:rPr>
              <a:t>Kita akan mati suatu hari nanti lambat laun.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s" sz="3200">
                <a:solidFill>
                  <a:schemeClr val="tx1">
                    <a:lumMod val="65000"/>
                    <a:lumOff val="35000"/>
                  </a:schemeClr>
                </a:solidFill>
              </a:rPr>
              <a:t>Tetapi anda tidak perlu takut mati.</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s" sz="3200">
                <a:solidFill>
                  <a:schemeClr val="tx1">
                    <a:lumMod val="65000"/>
                    <a:lumOff val="35000"/>
                  </a:schemeClr>
                </a:solidFill>
              </a:rPr>
              <a:t>Ini kerana Yesuslah yang memerintah kematian.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s" sz="3200">
                <a:solidFill>
                  <a:schemeClr val="tx1">
                    <a:lumMod val="65000"/>
                    <a:lumOff val="35000"/>
                  </a:schemeClr>
                </a:solidFill>
              </a:rPr>
              <a:t>Dan kami percaya kepada Yesus yang menaklukkan maut.</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7073" y="219398"/>
            <a:ext cx="4053592" cy="569272"/>
          </a:xfrm>
          <a:prstGeom prst="rect">
            <a:avLst/>
          </a:prstGeom>
          <a:noFill/>
        </p:spPr>
        <p:txBody>
          <a:bodyPr wrap="square">
            <a:spAutoFit/>
          </a:bodyPr>
          <a:lstStyle/>
          <a:p>
            <a:pPr xmlns:a="http://schemas.openxmlformats.org/drawingml/2006/main" algn="ctr">
              <a:defRPr/>
            </a:pPr>
            <a:r xmlns:a="http://schemas.openxmlformats.org/drawingml/2006/main">
              <a:rPr altLang="ko-KR" lang="ms" sz="3200">
                <a:solidFill>
                  <a:srgbClr val="ff0000"/>
                </a:solidFill>
              </a:rPr>
              <a:t>Siapakah Yesus?</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80090"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ms" sz="3600">
                <a:solidFill>
                  <a:srgbClr val="0070c0"/>
                </a:solidFill>
              </a:rPr>
              <a:t>Yesus adalah..</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ms" sz="3600">
                <a:solidFill>
                  <a:schemeClr val="tx1">
                    <a:lumMod val="65000"/>
                    <a:lumOff val="35000"/>
                  </a:schemeClr>
                </a:solidFill>
              </a:rPr>
              <a:t>Yesus adalah Dia yang memberi kehidupan dan Dia yang memerintah kehidupan pada masa yang sama.</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ms" sz="4000">
                <a:solidFill>
                  <a:srgbClr val="ff0000"/>
                </a:solidFill>
              </a:rPr>
              <a:t>Kuiz hari ini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84558" y="6146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61465"/>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ms" sz="3200">
                <a:solidFill>
                  <a:schemeClr val="tx1">
                    <a:lumMod val="65000"/>
                    <a:lumOff val="35000"/>
                  </a:schemeClr>
                </a:solidFill>
              </a:rPr>
              <a:t>Apakah maksud “Talitha koum!” maksudnya?</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indent="-514350" marL="514350">
              <a:buAutoNum type="circleNumDbPlain"/>
              <a:defRPr/>
            </a:pPr>
            <a:r xmlns:a="http://schemas.openxmlformats.org/drawingml/2006/main">
              <a:rPr altLang="ko-KR" lang="ms" sz="2800">
                <a:solidFill>
                  <a:schemeClr val="tx1">
                    <a:lumMod val="65000"/>
                    <a:lumOff val="35000"/>
                  </a:schemeClr>
                </a:solidFill>
              </a:rPr>
              <a:t>Gadis kecil, sarapan!</a:t>
            </a:r>
            <a:endParaRPr xmlns:a="http://schemas.openxmlformats.org/drawingml/2006/main" altLang="ko-KR" 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ms" sz="2800">
                <a:solidFill>
                  <a:schemeClr val="tx1">
                    <a:lumMod val="65000"/>
                    <a:lumOff val="35000"/>
                  </a:schemeClr>
                </a:solidFill>
              </a:rPr>
              <a:t>② </a:t>
            </a:r>
            <a:r xmlns:a="http://schemas.openxmlformats.org/drawingml/2006/main">
              <a:rPr altLang="ko-KR" lang="ms" sz="2800">
                <a:solidFill>
                  <a:schemeClr val="tx1">
                    <a:lumMod val="65000"/>
                    <a:lumOff val="35000"/>
                  </a:schemeClr>
                </a:solidFill>
              </a:rPr>
              <a:t>Gadis kecil, pergi tidur!</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s" sz="2800">
                <a:solidFill>
                  <a:schemeClr val="tx1">
                    <a:lumMod val="65000"/>
                    <a:lumOff val="35000"/>
                  </a:schemeClr>
                </a:solidFill>
              </a:rPr>
              <a:t>③ </a:t>
            </a:r>
            <a:r xmlns:a="http://schemas.openxmlformats.org/drawingml/2006/main">
              <a:rPr altLang="ko-KR" lang="ms" sz="2800">
                <a:solidFill>
                  <a:schemeClr val="tx1">
                    <a:lumMod val="65000"/>
                    <a:lumOff val="35000"/>
                  </a:schemeClr>
                </a:solidFill>
              </a:rPr>
              <a:t>Gadis kecil, bangun!</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s" sz="2800">
                <a:solidFill>
                  <a:schemeClr val="tx1">
                    <a:lumMod val="65000"/>
                    <a:lumOff val="35000"/>
                  </a:schemeClr>
                </a:solidFill>
              </a:rPr>
              <a:t>④ </a:t>
            </a:r>
            <a:r xmlns:a="http://schemas.openxmlformats.org/drawingml/2006/main">
              <a:rPr altLang="ko-KR" lang="ms" sz="2800">
                <a:solidFill>
                  <a:schemeClr val="tx1">
                    <a:lumMod val="65000"/>
                    <a:lumOff val="35000"/>
                  </a:schemeClr>
                </a:solidFill>
              </a:rPr>
              <a:t>Gadis kecil, nyanyikan lagu!</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s" sz="2800">
                <a:solidFill>
                  <a:srgbClr val="ff0000"/>
                </a:solidFill>
              </a:rPr>
              <a:t>③ </a:t>
            </a:r>
            <a:r xmlns:a="http://schemas.openxmlformats.org/drawingml/2006/main">
              <a:rPr altLang="ko-KR" lang="ms" sz="2800">
                <a:solidFill>
                  <a:srgbClr val="ff0000"/>
                </a:solidFill>
              </a:rPr>
              <a:t>Gadis kecil, bangun!</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20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s" sz="4000">
                <a:solidFill>
                  <a:srgbClr val="ff0000"/>
                </a:solidFill>
              </a:rPr>
              <a:t>Firman hari ini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7556" y="5161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82696"/>
            <a:ext cx="983695" cy="648072"/>
          </a:xfrm>
          <a:prstGeom prst="rect">
            <a:avLst/>
          </a:prstGeom>
          <a:noFill/>
        </p:spPr>
      </p:pic>
      <p:sp>
        <p:nvSpPr>
          <p:cNvPr id="23" name="TextBox 22"/>
          <p:cNvSpPr txBox="1"/>
          <p:nvPr/>
        </p:nvSpPr>
        <p:spPr>
          <a:xfrm>
            <a:off x="539552" y="2034714"/>
            <a:ext cx="8208912" cy="1735281"/>
          </a:xfrm>
          <a:prstGeom prst="rect">
            <a:avLst/>
          </a:prstGeom>
          <a:noFill/>
        </p:spPr>
        <p:txBody>
          <a:bodyPr wrap="square">
            <a:spAutoFit/>
          </a:bodyPr>
          <a:lstStyle/>
          <a:p>
            <a:pPr xmlns:a="http://schemas.openxmlformats.org/drawingml/2006/main" lvl="0">
              <a:defRPr/>
            </a:pPr>
            <a:r xmlns:a="http://schemas.openxmlformats.org/drawingml/2006/main">
              <a:rPr altLang="ko-KR" lang="ms" sz="3600">
                <a:solidFill>
                  <a:schemeClr val="tx1">
                    <a:lumMod val="65000"/>
                    <a:lumOff val="35000"/>
                  </a:schemeClr>
                </a:solidFill>
              </a:rPr>
              <a:t>Dia memegang tangannya dan berkata kepadanya, "Talitha kuum!" (yang bermaksud, "Gadis kecil, Aku berkata kepadamu, bangun!").</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ms" sz="2800">
                <a:solidFill>
                  <a:schemeClr val="tx1">
                    <a:lumMod val="65000"/>
                    <a:lumOff val="35000"/>
                  </a:schemeClr>
                </a:solidFill>
              </a:rPr>
              <a:t>Tandakan</a:t>
            </a:r>
            <a:r xmlns:a="http://schemas.openxmlformats.org/drawingml/2006/main">
              <a:rPr altLang="en-US" lang="ms" sz="2800">
                <a:solidFill>
                  <a:schemeClr val="tx1">
                    <a:lumMod val="65000"/>
                    <a:lumOff val="35000"/>
                  </a:schemeClr>
                </a:solidFill>
              </a:rPr>
              <a:t> </a:t>
            </a:r>
            <a:r xmlns:a="http://schemas.openxmlformats.org/drawingml/2006/main">
              <a:rPr altLang="ko-KR" lang="ms" sz="2800">
                <a:solidFill>
                  <a:schemeClr val="tx1">
                    <a:lumMod val="65000"/>
                    <a:lumOff val="35000"/>
                  </a:schemeClr>
                </a:solidFill>
              </a:rPr>
              <a:t>5:</a:t>
            </a:r>
            <a:r xmlns:a="http://schemas.openxmlformats.org/drawingml/2006/main">
              <a:rPr altLang="en-US" lang="ms" sz="2800">
                <a:solidFill>
                  <a:schemeClr val="tx1">
                    <a:lumMod val="65000"/>
                    <a:lumOff val="35000"/>
                  </a:schemeClr>
                </a:solidFill>
              </a:rPr>
              <a:t> </a:t>
            </a:r>
            <a:r xmlns:a="http://schemas.openxmlformats.org/drawingml/2006/main">
              <a:rPr altLang="ko-KR" lang="ms" sz="2800">
                <a:solidFill>
                  <a:schemeClr val="tx1">
                    <a:lumMod val="65000"/>
                    <a:lumOff val="35000"/>
                  </a:schemeClr>
                </a:solidFill>
              </a:rPr>
              <a:t>41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9131" y="235378"/>
            <a:ext cx="4053592" cy="696167"/>
          </a:xfrm>
          <a:prstGeom prst="rect">
            <a:avLst/>
          </a:prstGeom>
          <a:noFill/>
        </p:spPr>
        <p:txBody>
          <a:bodyPr wrap="square">
            <a:spAutoFit/>
          </a:bodyPr>
          <a:lstStyle/>
          <a:p>
            <a:pPr xmlns:a="http://schemas.openxmlformats.org/drawingml/2006/main" algn="ctr">
              <a:defRPr/>
            </a:pPr>
            <a:r xmlns:a="http://schemas.openxmlformats.org/drawingml/2006/main">
              <a:rPr altLang="ko-KR" lang="ms" sz="4000">
                <a:solidFill>
                  <a:srgbClr val="ff0000"/>
                </a:solidFill>
              </a:rPr>
              <a:t>hari ini</a:t>
            </a:r>
            <a:r xmlns:a="http://schemas.openxmlformats.org/drawingml/2006/main">
              <a:rPr altLang="en-US" lang="ms" sz="4000">
                <a:solidFill>
                  <a:srgbClr val="ff0000"/>
                </a:solidFill>
              </a:rPr>
              <a:t> </a:t>
            </a:r>
            <a:r xmlns:a="http://schemas.openxmlformats.org/drawingml/2006/main">
              <a:rPr altLang="ko-KR" lang="ms" sz="4000">
                <a:solidFill>
                  <a:srgbClr val="ff0000"/>
                </a:solidFill>
              </a:rPr>
              <a:t>Kuiz</a:t>
            </a:r>
            <a:r xmlns:a="http://schemas.openxmlformats.org/drawingml/2006/main">
              <a:rPr altLang="en-US" lang="ms" sz="4000">
                <a:solidFill>
                  <a:srgbClr val="ff0000"/>
                </a:solidFill>
              </a:rPr>
              <a:t> </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6854" y="8062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5379" y="115172"/>
            <a:ext cx="983695" cy="648072"/>
          </a:xfrm>
          <a:prstGeom prst="rect">
            <a:avLst/>
          </a:prstGeom>
          <a:noFill/>
        </p:spPr>
      </p:pic>
      <p:sp>
        <p:nvSpPr>
          <p:cNvPr id="23" name="TextBox 22"/>
          <p:cNvSpPr txBox="1"/>
          <p:nvPr/>
        </p:nvSpPr>
        <p:spPr>
          <a:xfrm>
            <a:off x="323528" y="1340768"/>
            <a:ext cx="8424936" cy="646331"/>
          </a:xfrm>
          <a:prstGeom prst="rect">
            <a:avLst/>
          </a:prstGeom>
          <a:noFill/>
        </p:spPr>
        <p:txBody>
          <a:bodyPr wrap="square">
            <a:spAutoFit/>
          </a:bodyPr>
          <a:lstStyle/>
          <a:p>
            <a:pPr xmlns:a="http://schemas.openxmlformats.org/drawingml/2006/main" lvl="0">
              <a:defRPr/>
            </a:pPr>
            <a:r xmlns:a="http://schemas.openxmlformats.org/drawingml/2006/main">
              <a:rPr altLang="ko-KR" lang="ms" sz="3600">
                <a:solidFill>
                  <a:schemeClr val="tx1">
                    <a:lumMod val="65000"/>
                    <a:lumOff val="35000"/>
                  </a:schemeClr>
                </a:solidFill>
              </a:rPr>
              <a:t>Di manakah Yesus dilahirkan?</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ms" sz="2800">
                <a:solidFill>
                  <a:schemeClr val="tx1">
                    <a:lumMod val="65000"/>
                    <a:lumOff val="35000"/>
                  </a:schemeClr>
                </a:solidFill>
              </a:rPr>
              <a:t>① </a:t>
            </a:r>
            <a:r xmlns:a="http://schemas.openxmlformats.org/drawingml/2006/main">
              <a:rPr altLang="ko-KR" lang="ms" sz="2800">
                <a:solidFill>
                  <a:schemeClr val="tx1">
                    <a:lumMod val="65000"/>
                    <a:lumOff val="35000"/>
                  </a:schemeClr>
                </a:solidFill>
              </a:rPr>
              <a:t>ialah</a:t>
            </a:r>
            <a:r xmlns:a="http://schemas.openxmlformats.org/drawingml/2006/main">
              <a:rPr altLang="en-US" lang="ms" sz="2800">
                <a:solidFill>
                  <a:schemeClr val="tx1">
                    <a:lumMod val="65000"/>
                    <a:lumOff val="35000"/>
                  </a:schemeClr>
                </a:solidFill>
              </a:rPr>
              <a:t> </a:t>
            </a:r>
            <a:r xmlns:a="http://schemas.openxmlformats.org/drawingml/2006/main">
              <a:rPr altLang="ko-KR" lang="ms" sz="2800">
                <a:solidFill>
                  <a:schemeClr val="tx1">
                    <a:lumMod val="65000"/>
                    <a:lumOff val="35000"/>
                  </a:schemeClr>
                </a:solidFill>
              </a:rPr>
              <a:t>rumah</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ms" sz="2800">
                <a:solidFill>
                  <a:schemeClr val="tx1">
                    <a:lumMod val="65000"/>
                    <a:lumOff val="35000"/>
                  </a:schemeClr>
                </a:solidFill>
              </a:rPr>
              <a:t>② </a:t>
            </a:r>
            <a:r xmlns:a="http://schemas.openxmlformats.org/drawingml/2006/main">
              <a:rPr altLang="ko-KR" lang="ms" sz="2800">
                <a:solidFill>
                  <a:schemeClr val="tx1">
                    <a:lumMod val="65000"/>
                    <a:lumOff val="35000"/>
                  </a:schemeClr>
                </a:solidFill>
              </a:rPr>
              <a:t>istana</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s" sz="2800">
                <a:solidFill>
                  <a:schemeClr val="tx1">
                    <a:lumMod val="65000"/>
                    <a:lumOff val="35000"/>
                  </a:schemeClr>
                </a:solidFill>
              </a:rPr>
              <a:t>③ </a:t>
            </a:r>
            <a:r xmlns:a="http://schemas.openxmlformats.org/drawingml/2006/main">
              <a:rPr altLang="ko-KR" lang="ms" sz="2800">
                <a:solidFill>
                  <a:schemeClr val="tx1">
                    <a:lumMod val="65000"/>
                    <a:lumOff val="35000"/>
                  </a:schemeClr>
                </a:solidFill>
              </a:rPr>
              <a:t>dalam palungan</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s" sz="2800">
                <a:solidFill>
                  <a:schemeClr val="tx1">
                    <a:lumMod val="65000"/>
                    <a:lumOff val="35000"/>
                  </a:schemeClr>
                </a:solidFill>
              </a:rPr>
              <a:t>④ </a:t>
            </a:r>
            <a:r xmlns:a="http://schemas.openxmlformats.org/drawingml/2006/main">
              <a:rPr altLang="ko-KR" lang="ms" sz="2800">
                <a:solidFill>
                  <a:schemeClr val="tx1">
                    <a:lumMod val="65000"/>
                    <a:lumOff val="35000"/>
                  </a:schemeClr>
                </a:solidFill>
              </a:rPr>
              <a:t>hotel mewah</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s" sz="2800">
                <a:solidFill>
                  <a:srgbClr val="ff0000"/>
                </a:solidFill>
              </a:rPr>
              <a:t>③ </a:t>
            </a:r>
            <a:r xmlns:a="http://schemas.openxmlformats.org/drawingml/2006/main">
              <a:rPr altLang="ko-KR" lang="ms" sz="2800">
                <a:solidFill>
                  <a:srgbClr val="ff0000"/>
                </a:solidFill>
              </a:rPr>
              <a:t>dalam palungan</a:t>
            </a:r>
            <a:endParaRPr xmlns:a="http://schemas.openxmlformats.org/drawingml/2006/main" altLang="ko-KR" 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21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ms" altLang="ko-KR" b="1">
                <a:solidFill>
                  <a:schemeClr val="tx1">
                    <a:lumMod val="50000"/>
                    <a:lumOff val="50000"/>
                  </a:schemeClr>
                </a:solidFill>
              </a:rPr>
              <a:t>No. 64 Firman Tuhan</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2011487"/>
            <a:ext cx="3931114" cy="1425133"/>
          </a:xfrm>
          <a:prstGeom prst="rect">
            <a:avLst/>
          </a:prstGeom>
          <a:noFill/>
        </p:spPr>
        <p:txBody>
          <a:bodyPr wrap="square">
            <a:spAutoFit/>
          </a:bodyPr>
          <a:lstStyle/>
          <a:p>
            <a:pPr xmlns:a="http://schemas.openxmlformats.org/drawingml/2006/main" algn="ctr">
              <a:defRPr/>
            </a:pPr>
            <a:r xmlns:a="http://schemas.openxmlformats.org/drawingml/2006/main">
              <a:rPr lang="ms" altLang="ko-KR" sz="4400"/>
              <a:t>Seorang lelaki yang sakit di Bethesda</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4042928" y="2005434"/>
            <a:ext cx="5080000" cy="380187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ms" altLang="ko-KR" sz="4000">
                <a:solidFill>
                  <a:srgbClr val="ff0000"/>
                </a:solidFill>
              </a:rPr>
              <a:t>Firman hari ini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0156"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06342" y="65652"/>
            <a:ext cx="983695" cy="648072"/>
          </a:xfrm>
          <a:prstGeom prst="rect">
            <a:avLst/>
          </a:prstGeom>
          <a:noFill/>
        </p:spPr>
      </p:pic>
      <p:sp>
        <p:nvSpPr>
          <p:cNvPr id="23" name="TextBox 22"/>
          <p:cNvSpPr txBox="1"/>
          <p:nvPr/>
        </p:nvSpPr>
        <p:spPr>
          <a:xfrm>
            <a:off x="467544" y="1196752"/>
            <a:ext cx="8208912" cy="3383106"/>
          </a:xfrm>
          <a:prstGeom prst="rect">
            <a:avLst/>
          </a:prstGeom>
          <a:noFill/>
        </p:spPr>
        <p:txBody>
          <a:bodyPr wrap="square">
            <a:spAutoFit/>
          </a:bodyPr>
          <a:lstStyle/>
          <a:p>
            <a:pPr xmlns:a="http://schemas.openxmlformats.org/drawingml/2006/main" lvl="0">
              <a:defRPr/>
            </a:pPr>
            <a:r xmlns:a="http://schemas.openxmlformats.org/drawingml/2006/main">
              <a:rPr lang="ms" altLang="ko-KR" sz="3600">
                <a:solidFill>
                  <a:schemeClr val="tx1">
                    <a:lumMod val="65000"/>
                    <a:lumOff val="35000"/>
                  </a:schemeClr>
                </a:solidFill>
              </a:rPr>
              <a:t>Lalu Yesus berkata kepadanya, "Bangunlah, angkatlah tilammu dan berjalanlah."</a:t>
            </a:r>
            <a:endParaRPr xmlns:a="http://schemas.openxmlformats.org/drawingml/2006/main" lang="en-US" altLang="ko-KR" sz="3600">
              <a:solidFill>
                <a:schemeClr val="tx1">
                  <a:lumMod val="65000"/>
                  <a:lumOff val="35000"/>
                </a:schemeClr>
              </a:solidFill>
            </a:endParaRPr>
          </a:p>
          <a:p>
            <a:pPr xmlns:a="http://schemas.openxmlformats.org/drawingml/2006/main" lvl="0">
              <a:defRPr/>
            </a:pPr>
            <a:r xmlns:a="http://schemas.openxmlformats.org/drawingml/2006/main">
              <a:rPr lang="ms" altLang="ko-KR" sz="3600">
                <a:solidFill>
                  <a:schemeClr val="tx1">
                    <a:lumMod val="65000"/>
                    <a:lumOff val="35000"/>
                  </a:schemeClr>
                </a:solidFill>
              </a:rPr>
              <a:t>Sejurus itu lelaki itu sembuh; dia mengambil sejadahnya dan berjalan. Hari di mana hal itu berlaku ialah hari Sabat,</a:t>
            </a:r>
            <a:endParaRPr xmlns:a="http://schemas.openxmlformats.org/drawingml/2006/main" lang="en-US" altLang="ko-KR" sz="3600">
              <a:solidFill>
                <a:schemeClr val="tx1">
                  <a:lumMod val="65000"/>
                  <a:lumOff val="35000"/>
                </a:schemeClr>
              </a:solidFill>
            </a:endParaRPr>
          </a:p>
        </p:txBody>
      </p:sp>
      <p:sp>
        <p:nvSpPr>
          <p:cNvPr id="24" name="TextBox 23"/>
          <p:cNvSpPr txBox="1"/>
          <p:nvPr/>
        </p:nvSpPr>
        <p:spPr>
          <a:xfrm>
            <a:off x="4784634" y="5338092"/>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ms" altLang="ko-KR" sz="2800">
                <a:solidFill>
                  <a:schemeClr val="tx1">
                    <a:lumMod val="65000"/>
                    <a:lumOff val="35000"/>
                  </a:schemeClr>
                </a:solidFill>
              </a:rPr>
              <a:t>Yohanes 5:</a:t>
            </a:r>
            <a:r xmlns:a="http://schemas.openxmlformats.org/drawingml/2006/main">
              <a:rPr lang="ms" altLang="en-US" sz="2800">
                <a:solidFill>
                  <a:schemeClr val="tx1">
                    <a:lumMod val="65000"/>
                    <a:lumOff val="35000"/>
                  </a:schemeClr>
                </a:solidFill>
              </a:rPr>
              <a:t> </a:t>
            </a:r>
            <a:r xmlns:a="http://schemas.openxmlformats.org/drawingml/2006/main">
              <a:rPr lang="ms" altLang="ko-KR" sz="2800">
                <a:solidFill>
                  <a:schemeClr val="tx1">
                    <a:lumMod val="65000"/>
                    <a:lumOff val="35000"/>
                  </a:schemeClr>
                </a:solidFill>
              </a:rPr>
              <a:t>8-9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311728"/>
            <a:ext cx="9053611" cy="1553892"/>
          </a:xfrm>
          <a:prstGeom prst="rect">
            <a:avLst/>
          </a:prstGeom>
          <a:noFill/>
        </p:spPr>
        <p:txBody>
          <a:bodyPr wrap="square">
            <a:spAutoFit/>
          </a:bodyPr>
          <a:lstStyle/>
          <a:p>
            <a:pPr xmlns:a="http://schemas.openxmlformats.org/drawingml/2006/main" lvl="0">
              <a:defRPr/>
            </a:pPr>
            <a:r xmlns:a="http://schemas.openxmlformats.org/drawingml/2006/main">
              <a:rPr lang="ms" altLang="ko-KR" sz="3200">
                <a:solidFill>
                  <a:schemeClr val="tx1">
                    <a:lumMod val="65000"/>
                    <a:lumOff val="35000"/>
                  </a:schemeClr>
                </a:solidFill>
              </a:rPr>
              <a:t>Di Yerusalem terdapat sebuah kolam bernama Betesda. Sebilangan besar orang sakit berkumpul di sana menunggu pergerakan air.</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16632"/>
            <a:ext cx="9144000" cy="51845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3" y="4365104"/>
            <a:ext cx="9070727" cy="2224290"/>
          </a:xfrm>
          <a:prstGeom prst="rect">
            <a:avLst/>
          </a:prstGeom>
          <a:noFill/>
        </p:spPr>
        <p:txBody>
          <a:bodyPr wrap="square">
            <a:spAutoFit/>
          </a:bodyPr>
          <a:lstStyle/>
          <a:p>
            <a:pPr xmlns:a="http://schemas.openxmlformats.org/drawingml/2006/main" lvl="0">
              <a:defRPr/>
            </a:pPr>
            <a:r xmlns:a="http://schemas.openxmlformats.org/drawingml/2006/main">
              <a:rPr lang="ms" altLang="ko-KR" sz="2800">
                <a:solidFill>
                  <a:schemeClr val="tx1">
                    <a:lumMod val="65000"/>
                    <a:lumOff val="35000"/>
                  </a:schemeClr>
                </a:solidFill>
              </a:rPr>
              <a:t>Sebab pada waktu tertentu seorang malaikat Tuhan turun ke dalam kolam itu dan mengaduk air itu; maka barangsiapa yang pertama kali masuk, setelah air dikocok, telah sembuh dari penyakit apa pun yang dideritanya.</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619672" y="1268760"/>
            <a:ext cx="5080000" cy="331236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301208"/>
            <a:ext cx="9134646" cy="1373912"/>
          </a:xfrm>
          <a:prstGeom prst="rect">
            <a:avLst/>
          </a:prstGeom>
          <a:noFill/>
        </p:spPr>
        <p:txBody>
          <a:bodyPr wrap="square">
            <a:spAutoFit/>
          </a:bodyPr>
          <a:lstStyle/>
          <a:p>
            <a:pPr xmlns:a="http://schemas.openxmlformats.org/drawingml/2006/main" lvl="0">
              <a:defRPr/>
            </a:pPr>
            <a:r xmlns:a="http://schemas.openxmlformats.org/drawingml/2006/main">
              <a:rPr lang="ms" altLang="ko-KR" sz="2800">
                <a:solidFill>
                  <a:schemeClr val="tx1">
                    <a:lumMod val="65000"/>
                    <a:lumOff val="35000"/>
                  </a:schemeClr>
                </a:solidFill>
              </a:rPr>
              <a:t>Ada seorang lelaki yang tidak boleh berjalan. Apabila Yesus melihat dia dan bertanya kepada lelaki yang berada di sana selama tiga puluh lapan tahun. “Adakah anda mahu sembuh?”</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284365"/>
            <a:ext cx="9107238" cy="1371705"/>
          </a:xfrm>
          <a:prstGeom prst="rect">
            <a:avLst/>
          </a:prstGeom>
          <a:noFill/>
        </p:spPr>
        <p:txBody>
          <a:bodyPr wrap="square">
            <a:spAutoFit/>
          </a:bodyPr>
          <a:lstStyle/>
          <a:p>
            <a:pPr xmlns:a="http://schemas.openxmlformats.org/drawingml/2006/main" lvl="0">
              <a:defRPr/>
            </a:pPr>
            <a:r xmlns:a="http://schemas.openxmlformats.org/drawingml/2006/main">
              <a:rPr lang="ms" altLang="ko-KR" sz="2800">
                <a:solidFill>
                  <a:schemeClr val="tx1">
                    <a:lumMod val="65000"/>
                    <a:lumOff val="35000"/>
                  </a:schemeClr>
                </a:solidFill>
              </a:rPr>
              <a:t>“Tuan, saya tiada sesiapa untuk membantu saya masuk ke dalam kolam apabila air dikacau. Tolong saya!" Kemudian Yesus berkata kepadanya, “Bangunlah! Angkat tikar kamu dan berjalanlah.”</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975115" y="0"/>
            <a:ext cx="5157007"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013176"/>
            <a:ext cx="9053611" cy="1558230"/>
          </a:xfrm>
          <a:prstGeom prst="rect">
            <a:avLst/>
          </a:prstGeom>
          <a:noFill/>
        </p:spPr>
        <p:txBody>
          <a:bodyPr wrap="square">
            <a:spAutoFit/>
          </a:bodyPr>
          <a:lstStyle/>
          <a:p>
            <a:pPr xmlns:a="http://schemas.openxmlformats.org/drawingml/2006/main" lvl="0">
              <a:defRPr/>
            </a:pPr>
            <a:r xmlns:a="http://schemas.openxmlformats.org/drawingml/2006/main">
              <a:rPr lang="ms" altLang="ko-KR" sz="3200">
                <a:solidFill>
                  <a:schemeClr val="tx1">
                    <a:lumMod val="65000"/>
                    <a:lumOff val="35000"/>
                  </a:schemeClr>
                </a:solidFill>
              </a:rPr>
              <a:t>Seperti yang dikatakan Yesus, dia mengangkat tikar dan berjalan. Serta merta orang sakit yang telah sakit selama 38 tahun itu sembuh.</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595872" y="548680"/>
            <a:ext cx="5932858" cy="42484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ms" altLang="ko-KR" sz="4000">
                <a:solidFill>
                  <a:srgbClr val="ff0000"/>
                </a:solidFill>
              </a:rPr>
              <a:t>Pelajaran hari ini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70780" y="14713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90870" y="125991"/>
            <a:ext cx="983695" cy="648072"/>
          </a:xfrm>
          <a:prstGeom prst="rect">
            <a:avLst/>
          </a:prstGeom>
          <a:noFill/>
        </p:spPr>
      </p:pic>
      <p:sp>
        <p:nvSpPr>
          <p:cNvPr id="17" name="TextBox 16"/>
          <p:cNvSpPr txBox="1"/>
          <p:nvPr/>
        </p:nvSpPr>
        <p:spPr>
          <a:xfrm>
            <a:off x="380230" y="1268929"/>
            <a:ext cx="8352928" cy="3939341"/>
          </a:xfrm>
          <a:prstGeom prst="rect">
            <a:avLst/>
          </a:prstGeom>
          <a:noFill/>
        </p:spPr>
        <p:txBody>
          <a:bodyPr wrap="square">
            <a:spAutoFit/>
          </a:bodyPr>
          <a:lstStyle/>
          <a:p>
            <a:pPr xmlns:a="http://schemas.openxmlformats.org/drawingml/2006/main" algn="ctr">
              <a:defRPr/>
            </a:pPr>
            <a:r xmlns:a="http://schemas.openxmlformats.org/drawingml/2006/main">
              <a:rPr lang="ms" altLang="ko-KR" sz="3600">
                <a:solidFill>
                  <a:schemeClr val="tx1">
                    <a:lumMod val="65000"/>
                    <a:lumOff val="35000"/>
                  </a:schemeClr>
                </a:solidFill>
              </a:rPr>
              <a:t>Perkara yang paling perlu untuk orang sakit di kolam Bethesda ialah</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ms" altLang="ko-KR" sz="3600">
                <a:solidFill>
                  <a:schemeClr val="tx1">
                    <a:lumMod val="65000"/>
                    <a:lumOff val="35000"/>
                  </a:schemeClr>
                </a:solidFill>
              </a:rPr>
              <a:t>untuk diubati.</a:t>
            </a:r>
            <a:r xmlns:a="http://schemas.openxmlformats.org/drawingml/2006/main">
              <a:rPr lang="ms" altLang="en-US" sz="3600">
                <a:solidFill>
                  <a:schemeClr val="tx1">
                    <a:lumMod val="65000"/>
                    <a:lumOff val="35000"/>
                  </a:schemeClr>
                </a:solidFill>
              </a:rPr>
              <a:t> </a:t>
            </a:r>
            <a:endParaRPr xmlns:a="http://schemas.openxmlformats.org/drawingml/2006/main" lang="ko-KR" altLang="en-US" sz="3600">
              <a:solidFill>
                <a:schemeClr val="tx1">
                  <a:lumMod val="65000"/>
                  <a:lumOff val="35000"/>
                </a:schemeClr>
              </a:solidFill>
            </a:endParaRPr>
          </a:p>
          <a:p>
            <a:pPr xmlns:a="http://schemas.openxmlformats.org/drawingml/2006/main" algn="ctr">
              <a:defRPr/>
            </a:pPr>
            <a:r xmlns:a="http://schemas.openxmlformats.org/drawingml/2006/main">
              <a:rPr lang="ms" altLang="ko-KR" sz="3600">
                <a:solidFill>
                  <a:schemeClr val="tx1">
                    <a:lumMod val="65000"/>
                    <a:lumOff val="35000"/>
                  </a:schemeClr>
                </a:solidFill>
              </a:rPr>
              <a:t>Yesus tahu apa yang kita perlukan</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ms" altLang="ko-KR" sz="3600">
                <a:solidFill>
                  <a:schemeClr val="tx1">
                    <a:lumMod val="65000"/>
                    <a:lumOff val="35000"/>
                  </a:schemeClr>
                </a:solidFill>
              </a:rPr>
              <a:t>lebih baik daripada kita.</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ms" altLang="ko-KR" sz="3600">
                <a:solidFill>
                  <a:schemeClr val="tx1">
                    <a:lumMod val="65000"/>
                    <a:lumOff val="35000"/>
                  </a:schemeClr>
                </a:solidFill>
              </a:rPr>
              <a:t>Yesus adalah Dia yang memberi kita</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ms" altLang="ko-KR" sz="3600">
                <a:solidFill>
                  <a:schemeClr val="tx1">
                    <a:lumMod val="65000"/>
                    <a:lumOff val="35000"/>
                  </a:schemeClr>
                </a:solidFill>
              </a:rPr>
              <a:t>apa yang kita perlukan.</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196420"/>
            <a:ext cx="4053592" cy="573200"/>
          </a:xfrm>
          <a:prstGeom prst="rect">
            <a:avLst/>
          </a:prstGeom>
          <a:noFill/>
        </p:spPr>
        <p:txBody>
          <a:bodyPr wrap="square">
            <a:spAutoFit/>
          </a:bodyPr>
          <a:lstStyle/>
          <a:p>
            <a:pPr xmlns:a="http://schemas.openxmlformats.org/drawingml/2006/main" algn="ctr">
              <a:defRPr/>
            </a:pPr>
            <a:r xmlns:a="http://schemas.openxmlformats.org/drawingml/2006/main">
              <a:rPr lang="ms" altLang="ko-KR" sz="3200"/>
              <a:t>Siapakah Yesus?</a:t>
            </a:r>
            <a:r xmlns:a="http://schemas.openxmlformats.org/drawingml/2006/main">
              <a:rPr lang="ms"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02456" y="15610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89806" y="7848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ms" altLang="ko-KR" sz="3600">
                <a:solidFill>
                  <a:srgbClr val="0070c0"/>
                </a:solidFill>
              </a:rPr>
              <a:t>Yesus adalah..</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lang="ms" altLang="ko-KR" sz="3600">
                <a:solidFill>
                  <a:schemeClr val="tx1">
                    <a:lumMod val="65000"/>
                    <a:lumOff val="35000"/>
                  </a:schemeClr>
                </a:solidFill>
              </a:rPr>
              <a:t>Yesus adalah Dia yang menyembuhkan semua penyakit dan mempunyai kuasa untuk memerintah segala sesuatu.</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15729" y="6341839"/>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ms" altLang="ko-KR" sz="4000"/>
              <a:t>Kuiz hari ini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20560" y="7211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12172" y="49777"/>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lang="ms" altLang="ko-KR" sz="3200">
                <a:solidFill>
                  <a:schemeClr val="tx1">
                    <a:lumMod val="65000"/>
                    <a:lumOff val="35000"/>
                  </a:schemeClr>
                </a:solidFill>
              </a:rPr>
              <a:t>Apakah yang diminta oleh orang sakit itu kepada Yesus?</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ms" altLang="en-US" sz="2800">
                <a:solidFill>
                  <a:schemeClr val="tx1">
                    <a:lumMod val="65000"/>
                    <a:lumOff val="35000"/>
                  </a:schemeClr>
                </a:solidFill>
              </a:rPr>
              <a:t>① </a:t>
            </a:r>
            <a:r xmlns:a="http://schemas.openxmlformats.org/drawingml/2006/main">
              <a:rPr lang="ms" altLang="ko-KR" sz="2800">
                <a:solidFill>
                  <a:schemeClr val="tx1">
                    <a:lumMod val="65000"/>
                    <a:lumOff val="35000"/>
                  </a:schemeClr>
                </a:solidFill>
              </a:rPr>
              <a:t>Tolong sembuhkan penyakit saya!</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ms" altLang="en-US" sz="2800">
                <a:solidFill>
                  <a:schemeClr val="tx1">
                    <a:lumMod val="65000"/>
                    <a:lumOff val="35000"/>
                  </a:schemeClr>
                </a:solidFill>
              </a:rPr>
              <a:t>② </a:t>
            </a:r>
            <a:r xmlns:a="http://schemas.openxmlformats.org/drawingml/2006/main">
              <a:rPr lang="ms" altLang="ko-KR" sz="2800">
                <a:solidFill>
                  <a:schemeClr val="tx1">
                    <a:lumMod val="65000"/>
                    <a:lumOff val="35000"/>
                  </a:schemeClr>
                </a:solidFill>
              </a:rPr>
              <a:t>Tolong selamatkan saya!</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ms" altLang="en-US" sz="2800">
                <a:solidFill>
                  <a:schemeClr val="tx1">
                    <a:lumMod val="65000"/>
                    <a:lumOff val="35000"/>
                  </a:schemeClr>
                </a:solidFill>
              </a:rPr>
              <a:t>③ </a:t>
            </a:r>
            <a:r xmlns:a="http://schemas.openxmlformats.org/drawingml/2006/main">
              <a:rPr lang="ms" altLang="ko-KR" sz="2800">
                <a:solidFill>
                  <a:schemeClr val="tx1">
                    <a:lumMod val="65000"/>
                    <a:lumOff val="35000"/>
                  </a:schemeClr>
                </a:solidFill>
              </a:rPr>
              <a:t>Tolong beri saya makanan!</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954107"/>
          </a:xfrm>
          <a:prstGeom prst="rect">
            <a:avLst/>
          </a:prstGeom>
          <a:noFill/>
        </p:spPr>
        <p:txBody>
          <a:bodyPr wrap="square">
            <a:spAutoFit/>
          </a:bodyPr>
          <a:lstStyle/>
          <a:p>
            <a:pPr xmlns:a="http://schemas.openxmlformats.org/drawingml/2006/main" lvl="0">
              <a:defRPr/>
            </a:pPr>
            <a:r xmlns:a="http://schemas.openxmlformats.org/drawingml/2006/main">
              <a:rPr lang="ms" altLang="en-US" sz="2800">
                <a:solidFill>
                  <a:schemeClr val="tx1">
                    <a:lumMod val="65000"/>
                    <a:lumOff val="35000"/>
                  </a:schemeClr>
                </a:solidFill>
              </a:rPr>
              <a:t>④ </a:t>
            </a:r>
            <a:r xmlns:a="http://schemas.openxmlformats.org/drawingml/2006/main">
              <a:rPr lang="ms" altLang="ko-KR" sz="2800">
                <a:solidFill>
                  <a:schemeClr val="tx1">
                    <a:lumMod val="65000"/>
                    <a:lumOff val="35000"/>
                  </a:schemeClr>
                </a:solidFill>
              </a:rPr>
              <a:t>Tolong saya turun ke dalam kolam apabila air kacau, tolong!</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5148545"/>
            <a:ext cx="8712968" cy="954107"/>
          </a:xfrm>
          <a:prstGeom prst="rect">
            <a:avLst/>
          </a:prstGeom>
          <a:noFill/>
        </p:spPr>
        <p:txBody>
          <a:bodyPr wrap="square">
            <a:spAutoFit/>
          </a:bodyPr>
          <a:lstStyle/>
          <a:p>
            <a:pPr xmlns:a="http://schemas.openxmlformats.org/drawingml/2006/main" lvl="0">
              <a:defRPr/>
            </a:pPr>
            <a:r xmlns:a="http://schemas.openxmlformats.org/drawingml/2006/main">
              <a:rPr lang="ms" altLang="en-US" sz="2800">
                <a:solidFill>
                  <a:srgbClr val="ff0000"/>
                </a:solidFill>
              </a:rPr>
              <a:t>④ </a:t>
            </a:r>
            <a:r xmlns:a="http://schemas.openxmlformats.org/drawingml/2006/main">
              <a:rPr lang="ms" altLang="ko-KR" sz="2800">
                <a:solidFill>
                  <a:srgbClr val="ff0000"/>
                </a:solidFill>
              </a:rPr>
              <a:t>Tolong saya turun ke dalam kolam apabila air kacau, tolong!</a:t>
            </a:r>
            <a:endParaRPr xmlns:a="http://schemas.openxmlformats.org/drawingml/2006/main" lang="en-US" alt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s" sz="4000"/>
              <a:t>Firman hari ini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22369" y="9973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112603"/>
            <a:ext cx="983695" cy="648072"/>
          </a:xfrm>
          <a:prstGeom prst="rect">
            <a:avLst/>
          </a:prstGeom>
          <a:noFill/>
        </p:spPr>
      </p:pic>
      <p:sp>
        <p:nvSpPr>
          <p:cNvPr id="23" name="TextBox 22"/>
          <p:cNvSpPr txBox="1"/>
          <p:nvPr/>
        </p:nvSpPr>
        <p:spPr>
          <a:xfrm>
            <a:off x="539552" y="2228671"/>
            <a:ext cx="8208912" cy="1731824"/>
          </a:xfrm>
          <a:prstGeom prst="rect">
            <a:avLst/>
          </a:prstGeom>
          <a:noFill/>
        </p:spPr>
        <p:txBody>
          <a:bodyPr wrap="square">
            <a:spAutoFit/>
          </a:bodyPr>
          <a:lstStyle/>
          <a:p>
            <a:pPr xmlns:a="http://schemas.openxmlformats.org/drawingml/2006/main" lvl="0">
              <a:defRPr/>
            </a:pPr>
            <a:r xmlns:a="http://schemas.openxmlformats.org/drawingml/2006/main">
              <a:rPr altLang="ko-KR" lang="ms" sz="3600">
                <a:solidFill>
                  <a:schemeClr val="tx1">
                    <a:lumMod val="65000"/>
                    <a:lumOff val="35000"/>
                  </a:schemeClr>
                </a:solidFill>
              </a:rPr>
              <a:t>Hari ini telah lahir bagimu Juruselamat di kota Daud; dia adalah Kristus Tuhan.</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ms" sz="2800">
                <a:solidFill>
                  <a:schemeClr val="tx1">
                    <a:lumMod val="65000"/>
                    <a:lumOff val="35000"/>
                  </a:schemeClr>
                </a:solidFill>
              </a:rPr>
              <a:t>Suka</a:t>
            </a:r>
            <a:r xmlns:a="http://schemas.openxmlformats.org/drawingml/2006/main">
              <a:rPr altLang="en-US" lang="ms" sz="2800">
                <a:solidFill>
                  <a:schemeClr val="tx1">
                    <a:lumMod val="65000"/>
                    <a:lumOff val="35000"/>
                  </a:schemeClr>
                </a:solidFill>
              </a:rPr>
              <a:t> </a:t>
            </a:r>
            <a:r xmlns:a="http://schemas.openxmlformats.org/drawingml/2006/main">
              <a:rPr altLang="ko-KR" lang="ms" sz="2800">
                <a:solidFill>
                  <a:schemeClr val="tx1">
                    <a:lumMod val="65000"/>
                    <a:lumOff val="35000"/>
                  </a:schemeClr>
                </a:solidFill>
              </a:rPr>
              <a:t>2:11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ms" altLang="ko-KR" sz="4000">
                <a:solidFill>
                  <a:srgbClr val="ff0000"/>
                </a:solidFill>
              </a:rPr>
              <a:t>Firman hari ini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0156"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06342" y="65652"/>
            <a:ext cx="983695" cy="648072"/>
          </a:xfrm>
          <a:prstGeom prst="rect">
            <a:avLst/>
          </a:prstGeom>
          <a:noFill/>
        </p:spPr>
      </p:pic>
      <p:sp>
        <p:nvSpPr>
          <p:cNvPr id="23" name="TextBox 22"/>
          <p:cNvSpPr txBox="1"/>
          <p:nvPr/>
        </p:nvSpPr>
        <p:spPr>
          <a:xfrm>
            <a:off x="467543" y="1126013"/>
            <a:ext cx="8208912" cy="3386932"/>
          </a:xfrm>
          <a:prstGeom prst="rect">
            <a:avLst/>
          </a:prstGeom>
          <a:noFill/>
        </p:spPr>
        <p:txBody>
          <a:bodyPr wrap="square">
            <a:spAutoFit/>
          </a:bodyPr>
          <a:lstStyle/>
          <a:p>
            <a:pPr xmlns:a="http://schemas.openxmlformats.org/drawingml/2006/main" lvl="0">
              <a:defRPr/>
            </a:pPr>
            <a:r xmlns:a="http://schemas.openxmlformats.org/drawingml/2006/main">
              <a:rPr lang="ms" altLang="ko-KR" sz="3600">
                <a:solidFill>
                  <a:schemeClr val="tx1">
                    <a:lumMod val="65000"/>
                    <a:lumOff val="35000"/>
                  </a:schemeClr>
                </a:solidFill>
              </a:rPr>
              <a:t>Lalu Yesus berkata kepadanya, "Bangunlah, angkatlah tilammu dan berjalanlah."</a:t>
            </a:r>
            <a:endParaRPr xmlns:a="http://schemas.openxmlformats.org/drawingml/2006/main" lang="en-US" altLang="ko-KR" sz="3600">
              <a:solidFill>
                <a:schemeClr val="tx1">
                  <a:lumMod val="65000"/>
                  <a:lumOff val="35000"/>
                </a:schemeClr>
              </a:solidFill>
            </a:endParaRPr>
          </a:p>
          <a:p>
            <a:pPr xmlns:a="http://schemas.openxmlformats.org/drawingml/2006/main" lvl="0">
              <a:defRPr/>
            </a:pPr>
            <a:r xmlns:a="http://schemas.openxmlformats.org/drawingml/2006/main">
              <a:rPr lang="ms" altLang="ko-KR" sz="3600">
                <a:solidFill>
                  <a:schemeClr val="tx1">
                    <a:lumMod val="65000"/>
                    <a:lumOff val="35000"/>
                  </a:schemeClr>
                </a:solidFill>
              </a:rPr>
              <a:t>9. Sejurus itu lelaki itu sembuh; dia mengambil sejadahnya dan berjalan. Hari di mana hal itu berlaku ialah hari Sabat,</a:t>
            </a:r>
            <a:endParaRPr xmlns:a="http://schemas.openxmlformats.org/drawingml/2006/main" lang="en-US" altLang="ko-KR" sz="3600">
              <a:solidFill>
                <a:schemeClr val="tx1">
                  <a:lumMod val="65000"/>
                  <a:lumOff val="35000"/>
                </a:schemeClr>
              </a:solidFill>
            </a:endParaRPr>
          </a:p>
        </p:txBody>
      </p:sp>
      <p:sp>
        <p:nvSpPr>
          <p:cNvPr id="24" name="TextBox 23"/>
          <p:cNvSpPr txBox="1"/>
          <p:nvPr/>
        </p:nvSpPr>
        <p:spPr>
          <a:xfrm>
            <a:off x="4784634" y="5338092"/>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ms" altLang="ko-KR" sz="2800">
                <a:solidFill>
                  <a:schemeClr val="tx1">
                    <a:lumMod val="65000"/>
                    <a:lumOff val="35000"/>
                  </a:schemeClr>
                </a:solidFill>
              </a:rPr>
              <a:t>Yohanes 5:</a:t>
            </a:r>
            <a:r xmlns:a="http://schemas.openxmlformats.org/drawingml/2006/main">
              <a:rPr lang="ms" altLang="en-US" sz="2800">
                <a:solidFill>
                  <a:schemeClr val="tx1">
                    <a:lumMod val="65000"/>
                    <a:lumOff val="35000"/>
                  </a:schemeClr>
                </a:solidFill>
              </a:rPr>
              <a:t> </a:t>
            </a:r>
            <a:r xmlns:a="http://schemas.openxmlformats.org/drawingml/2006/main">
              <a:rPr lang="ms" altLang="ko-KR" sz="2800">
                <a:solidFill>
                  <a:schemeClr val="tx1">
                    <a:lumMod val="65000"/>
                    <a:lumOff val="35000"/>
                  </a:schemeClr>
                </a:solidFill>
              </a:rPr>
              <a:t>8-9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528392" cy="369332"/>
          </a:xfrm>
          <a:prstGeom prst="rect">
            <a:avLst/>
          </a:prstGeom>
          <a:noFill/>
        </p:spPr>
        <p:txBody>
          <a:bodyPr wrap="square">
            <a:spAutoFit/>
          </a:bodyPr>
          <a:lstStyle/>
          <a:p>
            <a:pPr xmlns:a="http://schemas.openxmlformats.org/drawingml/2006/main" lvl="0">
              <a:defRPr/>
            </a:pPr>
            <a:r xmlns:a="http://schemas.openxmlformats.org/drawingml/2006/main">
              <a:rPr lang="ms" altLang="ko-KR" b="1">
                <a:solidFill>
                  <a:schemeClr val="tx1">
                    <a:lumMod val="50000"/>
                    <a:lumOff val="50000"/>
                  </a:schemeClr>
                </a:solidFill>
              </a:rPr>
              <a:t>No. 65 Firman Tuhan</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2126466"/>
            <a:ext cx="3931114" cy="1433979"/>
          </a:xfrm>
          <a:prstGeom prst="rect">
            <a:avLst/>
          </a:prstGeom>
          <a:noFill/>
        </p:spPr>
        <p:txBody>
          <a:bodyPr wrap="square">
            <a:spAutoFit/>
          </a:bodyPr>
          <a:lstStyle/>
          <a:p>
            <a:pPr xmlns:a="http://schemas.openxmlformats.org/drawingml/2006/main" algn="ctr">
              <a:defRPr/>
            </a:pPr>
            <a:r xmlns:a="http://schemas.openxmlformats.org/drawingml/2006/main">
              <a:rPr lang="ms" altLang="ko-KR" sz="4400"/>
              <a:t>Yesus yang memberi makan 5,000 Lelaki</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4042928" y="2110704"/>
            <a:ext cx="5080000" cy="35913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ms" altLang="ko-KR" sz="4000">
                <a:solidFill>
                  <a:srgbClr val="ff0000"/>
                </a:solidFill>
              </a:rPr>
              <a:t>Firman hari ini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75759" y="95760"/>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49777"/>
            <a:ext cx="983695" cy="648072"/>
          </a:xfrm>
          <a:prstGeom prst="rect">
            <a:avLst/>
          </a:prstGeom>
          <a:noFill/>
        </p:spPr>
      </p:pic>
      <p:sp>
        <p:nvSpPr>
          <p:cNvPr id="23" name="TextBox 22"/>
          <p:cNvSpPr txBox="1"/>
          <p:nvPr/>
        </p:nvSpPr>
        <p:spPr>
          <a:xfrm>
            <a:off x="539552" y="2034714"/>
            <a:ext cx="8208912" cy="2287731"/>
          </a:xfrm>
          <a:prstGeom prst="rect">
            <a:avLst/>
          </a:prstGeom>
          <a:noFill/>
        </p:spPr>
        <p:txBody>
          <a:bodyPr wrap="square">
            <a:spAutoFit/>
          </a:bodyPr>
          <a:lstStyle/>
          <a:p>
            <a:pPr xmlns:a="http://schemas.openxmlformats.org/drawingml/2006/main" lvl="0">
              <a:defRPr/>
            </a:pPr>
            <a:r xmlns:a="http://schemas.openxmlformats.org/drawingml/2006/main">
              <a:rPr lang="ms" altLang="ko-KR" sz="3600"/>
              <a:t>Yesus kemudian mengambil roti itu, mengucap syukur, dan membagi-bagikannya kepada mereka yang duduk sesuka hati mereka. Dia melakukan perkara yang sama dengan ikan.</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ms" altLang="ko-KR" sz="2800">
                <a:solidFill>
                  <a:schemeClr val="tx1">
                    <a:lumMod val="65000"/>
                    <a:lumOff val="35000"/>
                  </a:schemeClr>
                </a:solidFill>
              </a:rPr>
              <a:t>John</a:t>
            </a:r>
            <a:r xmlns:a="http://schemas.openxmlformats.org/drawingml/2006/main">
              <a:rPr lang="ms" altLang="en-US" sz="2800">
                <a:solidFill>
                  <a:schemeClr val="tx1">
                    <a:lumMod val="65000"/>
                    <a:lumOff val="35000"/>
                  </a:schemeClr>
                </a:solidFill>
              </a:rPr>
              <a:t> </a:t>
            </a:r>
            <a:r xmlns:a="http://schemas.openxmlformats.org/drawingml/2006/main">
              <a:rPr lang="ms" altLang="ko-KR" sz="2800">
                <a:solidFill>
                  <a:schemeClr val="tx1">
                    <a:lumMod val="65000"/>
                    <a:lumOff val="35000"/>
                  </a:schemeClr>
                </a:solidFill>
              </a:rPr>
              <a:t>6:</a:t>
            </a:r>
            <a:r xmlns:a="http://schemas.openxmlformats.org/drawingml/2006/main">
              <a:rPr lang="ms" altLang="en-US" sz="2800">
                <a:solidFill>
                  <a:schemeClr val="tx1">
                    <a:lumMod val="65000"/>
                    <a:lumOff val="35000"/>
                  </a:schemeClr>
                </a:solidFill>
              </a:rPr>
              <a:t> </a:t>
            </a:r>
            <a:r xmlns:a="http://schemas.openxmlformats.org/drawingml/2006/main">
              <a:rPr lang="ms" altLang="ko-KR" sz="2800">
                <a:solidFill>
                  <a:schemeClr val="tx1">
                    <a:lumMod val="65000"/>
                    <a:lumOff val="35000"/>
                  </a:schemeClr>
                </a:solidFill>
              </a:rPr>
              <a:t>11</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ms" altLang="ko-KR" sz="3200">
                <a:solidFill>
                  <a:schemeClr val="tx1">
                    <a:lumMod val="65000"/>
                    <a:lumOff val="35000"/>
                  </a:schemeClr>
                </a:solidFill>
              </a:rPr>
              <a:t>Lebih daripada lima ribu orang berkumpul untuk mendengar pengajaran Yesus.</a:t>
            </a:r>
            <a:endParaRPr xmlns:a="http://schemas.openxmlformats.org/drawingml/2006/main" lang="ko-KR" altLang="en-US" sz="32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1" y="1"/>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445224"/>
            <a:ext cx="9144000" cy="1372770"/>
          </a:xfrm>
          <a:prstGeom prst="rect">
            <a:avLst/>
          </a:prstGeom>
          <a:noFill/>
        </p:spPr>
        <p:txBody>
          <a:bodyPr wrap="square">
            <a:spAutoFit/>
          </a:bodyPr>
          <a:lstStyle/>
          <a:p>
            <a:pPr xmlns:a="http://schemas.openxmlformats.org/drawingml/2006/main" lvl="0">
              <a:defRPr/>
            </a:pPr>
            <a:r xmlns:a="http://schemas.openxmlformats.org/drawingml/2006/main">
              <a:rPr lang="ms" altLang="ko-KR" sz="2800">
                <a:solidFill>
                  <a:schemeClr val="tx1">
                    <a:lumMod val="65000"/>
                    <a:lumOff val="35000"/>
                  </a:schemeClr>
                </a:solidFill>
              </a:rPr>
              <a:t>Tetapi itu adalah waktu makan tengah hari. Semua orang lapar, tetapi mereka tidak mempunyai apa-apa makanan untuk dimakan, dan yang mereka ada hanyalah dua ikan dan lima ketul roti.</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12878"/>
            <a:ext cx="9144000" cy="545810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51520" y="5221515"/>
            <a:ext cx="9134646" cy="1548855"/>
          </a:xfrm>
          <a:prstGeom prst="rect">
            <a:avLst/>
          </a:prstGeom>
          <a:noFill/>
        </p:spPr>
        <p:txBody>
          <a:bodyPr wrap="square">
            <a:spAutoFit/>
          </a:bodyPr>
          <a:lstStyle/>
          <a:p>
            <a:pPr xmlns:a="http://schemas.openxmlformats.org/drawingml/2006/main" lvl="0">
              <a:defRPr/>
            </a:pPr>
            <a:r xmlns:a="http://schemas.openxmlformats.org/drawingml/2006/main">
              <a:rPr lang="ms" altLang="ko-KR" sz="3200">
                <a:solidFill>
                  <a:schemeClr val="tx1">
                    <a:lumMod val="65000"/>
                    <a:lumOff val="35000"/>
                  </a:schemeClr>
                </a:solidFill>
              </a:rPr>
              <a:t>Kemudian Yesus mengambil roti dan ikan itu, mengucap syukur, dan membagikannya kepada mereka yang duduk sesuka hati mereka.</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9354" y="0"/>
            <a:ext cx="9144000" cy="501317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880" y="5903358"/>
            <a:ext cx="9107238" cy="943212"/>
          </a:xfrm>
          <a:prstGeom prst="rect">
            <a:avLst/>
          </a:prstGeom>
          <a:noFill/>
        </p:spPr>
        <p:txBody>
          <a:bodyPr wrap="square">
            <a:spAutoFit/>
          </a:bodyPr>
          <a:lstStyle/>
          <a:p>
            <a:pPr xmlns:a="http://schemas.openxmlformats.org/drawingml/2006/main" lvl="0">
              <a:defRPr/>
            </a:pPr>
            <a:r xmlns:a="http://schemas.openxmlformats.org/drawingml/2006/main">
              <a:rPr lang="ms" altLang="ko-KR" sz="2800">
                <a:solidFill>
                  <a:schemeClr val="tx1">
                    <a:lumMod val="65000"/>
                    <a:lumOff val="35000"/>
                  </a:schemeClr>
                </a:solidFill>
              </a:rPr>
              <a:t>Tetapi, sesuatu yang menakjubkan berlaku! 5,000 orang itu sudah cukup untuk kenyang!</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7384"/>
            <a:ext cx="9144000" cy="576063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87725" y="5301208"/>
            <a:ext cx="9053611" cy="1554886"/>
          </a:xfrm>
          <a:prstGeom prst="rect">
            <a:avLst/>
          </a:prstGeom>
          <a:noFill/>
        </p:spPr>
        <p:txBody>
          <a:bodyPr wrap="square">
            <a:spAutoFit/>
          </a:bodyPr>
          <a:lstStyle/>
          <a:p>
            <a:pPr xmlns:a="http://schemas.openxmlformats.org/drawingml/2006/main" lvl="0">
              <a:defRPr/>
            </a:pPr>
            <a:r xmlns:a="http://schemas.openxmlformats.org/drawingml/2006/main">
              <a:rPr lang="ms" altLang="ko-KR" sz="3200">
                <a:solidFill>
                  <a:schemeClr val="tx1">
                    <a:lumMod val="65000"/>
                    <a:lumOff val="35000"/>
                  </a:schemeClr>
                </a:solidFill>
              </a:rPr>
              <a:t>Dan mereka mengumpulkannya dan memenuhi dua belas bakul dengan potongan-potongan lima roti jelai yang tinggal oleh orang-orang yang telah makan.</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7383"/>
            <a:ext cx="9144000" cy="532859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ms" altLang="ko-KR" sz="4000">
                <a:solidFill>
                  <a:srgbClr val="ff0000"/>
                </a:solidFill>
              </a:rPr>
              <a:t>Pelajaran hari ini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209491"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49777"/>
            <a:ext cx="983695" cy="648072"/>
          </a:xfrm>
          <a:prstGeom prst="rect">
            <a:avLst/>
          </a:prstGeom>
          <a:noFill/>
        </p:spPr>
      </p:pic>
      <p:sp>
        <p:nvSpPr>
          <p:cNvPr id="17" name="TextBox 16"/>
          <p:cNvSpPr txBox="1"/>
          <p:nvPr/>
        </p:nvSpPr>
        <p:spPr>
          <a:xfrm>
            <a:off x="380230" y="1124744"/>
            <a:ext cx="8352928" cy="3988276"/>
          </a:xfrm>
          <a:prstGeom prst="rect">
            <a:avLst/>
          </a:prstGeom>
          <a:noFill/>
        </p:spPr>
        <p:txBody>
          <a:bodyPr wrap="square">
            <a:spAutoFit/>
          </a:bodyPr>
          <a:lstStyle/>
          <a:p>
            <a:pPr xmlns:a="http://schemas.openxmlformats.org/drawingml/2006/main" algn="ctr">
              <a:defRPr/>
            </a:pPr>
            <a:r xmlns:a="http://schemas.openxmlformats.org/drawingml/2006/main">
              <a:rPr lang="ms" altLang="ko-KR" sz="3200">
                <a:solidFill>
                  <a:schemeClr val="tx1">
                    <a:lumMod val="65000"/>
                    <a:lumOff val="35000"/>
                  </a:schemeClr>
                </a:solidFill>
              </a:rPr>
              <a:t>Bagi kami tidak ada cara untuk membuat lebih daripada 5,000 orang kenyang</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ms" altLang="ko-KR" sz="3200">
                <a:solidFill>
                  <a:schemeClr val="tx1">
                    <a:lumMod val="65000"/>
                    <a:lumOff val="35000"/>
                  </a:schemeClr>
                </a:solidFill>
              </a:rPr>
              <a:t>dengan lima keping roti dan dua ikan.</a:t>
            </a:r>
            <a:r xmlns:a="http://schemas.openxmlformats.org/drawingml/2006/main">
              <a:rPr lang="ms"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a:p>
            <a:pPr xmlns:a="http://schemas.openxmlformats.org/drawingml/2006/main" algn="ctr">
              <a:defRPr/>
            </a:pPr>
            <a:r xmlns:a="http://schemas.openxmlformats.org/drawingml/2006/main">
              <a:rPr lang="ms" altLang="ko-KR" sz="3200">
                <a:solidFill>
                  <a:schemeClr val="tx1">
                    <a:lumMod val="65000"/>
                    <a:lumOff val="35000"/>
                  </a:schemeClr>
                </a:solidFill>
              </a:rPr>
              <a:t>Tetapi Yesus, Anak Tuhan, melakukan mukjizat dengan mereka.</a:t>
            </a:r>
            <a:r xmlns:a="http://schemas.openxmlformats.org/drawingml/2006/main">
              <a:rPr lang="ms"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a:p>
            <a:pPr xmlns:a="http://schemas.openxmlformats.org/drawingml/2006/main" algn="ctr">
              <a:defRPr/>
            </a:pPr>
            <a:r xmlns:a="http://schemas.openxmlformats.org/drawingml/2006/main">
              <a:rPr lang="ms" altLang="ko-KR" sz="3200">
                <a:solidFill>
                  <a:schemeClr val="tx1">
                    <a:lumMod val="65000"/>
                    <a:lumOff val="35000"/>
                  </a:schemeClr>
                </a:solidFill>
              </a:rPr>
              <a:t>Adalah lebih penting bahawa kita sentiasa bersama Yesus daripada kita mempunyai apa-apa yang banyak atau tidak.</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7931" y="201469"/>
            <a:ext cx="4053592" cy="568151"/>
          </a:xfrm>
          <a:prstGeom prst="rect">
            <a:avLst/>
          </a:prstGeom>
          <a:noFill/>
        </p:spPr>
        <p:txBody>
          <a:bodyPr wrap="square">
            <a:spAutoFit/>
          </a:bodyPr>
          <a:lstStyle/>
          <a:p>
            <a:pPr xmlns:a="http://schemas.openxmlformats.org/drawingml/2006/main" algn="ctr">
              <a:defRPr/>
            </a:pPr>
            <a:r xmlns:a="http://schemas.openxmlformats.org/drawingml/2006/main">
              <a:rPr lang="ms" altLang="ko-KR" sz="3200"/>
              <a:t>Siapakah Yesus?</a:t>
            </a:r>
            <a:r xmlns:a="http://schemas.openxmlformats.org/drawingml/2006/main">
              <a:rPr lang="ms"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64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51060"/>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ms" altLang="ko-KR" sz="3600">
                <a:solidFill>
                  <a:srgbClr val="0070c0"/>
                </a:solidFill>
              </a:rPr>
              <a:t>Yesus adalah..</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lang="ms" altLang="ko-KR" sz="3600">
                <a:solidFill>
                  <a:schemeClr val="tx1">
                    <a:lumMod val="65000"/>
                    <a:lumOff val="35000"/>
                  </a:schemeClr>
                </a:solidFill>
              </a:rPr>
              <a:t>Yesus adalah Dia yang boleh memberi kita makanan yang berlimpah-limpah.</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ms" altLang="ko-KR" b="1">
                <a:solidFill>
                  <a:schemeClr val="tx1">
                    <a:lumMod val="50000"/>
                    <a:lumOff val="50000"/>
                  </a:schemeClr>
                </a:solidFill>
              </a:rPr>
              <a:t>No. 47 Firman Tuhan</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916832"/>
            <a:ext cx="3931114" cy="2100813"/>
          </a:xfrm>
          <a:prstGeom prst="rect">
            <a:avLst/>
          </a:prstGeom>
          <a:noFill/>
        </p:spPr>
        <p:txBody>
          <a:bodyPr wrap="square">
            <a:spAutoFit/>
          </a:bodyPr>
          <a:lstStyle/>
          <a:p>
            <a:pPr xmlns:a="http://schemas.openxmlformats.org/drawingml/2006/main" algn="ctr">
              <a:defRPr/>
            </a:pPr>
            <a:r xmlns:a="http://schemas.openxmlformats.org/drawingml/2006/main">
              <a:rPr lang="ms" altLang="ko-KR" sz="4400"/>
              <a:t>Selamat hari lahir kepada Yesus</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995937" y="1916832"/>
            <a:ext cx="5148064" cy="39604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ms" altLang="ko-KR" sz="4000">
                <a:solidFill>
                  <a:srgbClr val="ff0000"/>
                </a:solidFill>
              </a:rPr>
              <a:t>Kuiz hari ini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07963" y="85212"/>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40591"/>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ms" altLang="ko-KR" sz="3200">
                <a:solidFill>
                  <a:schemeClr val="tx1">
                    <a:lumMod val="65000"/>
                    <a:lumOff val="35000"/>
                  </a:schemeClr>
                </a:solidFill>
              </a:rPr>
              <a:t>Berapa banyak makanan yang tinggal selepas Yesus memberi makan 5,000 orang?</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ms" altLang="en-US" sz="2800">
                <a:solidFill>
                  <a:schemeClr val="tx1">
                    <a:lumMod val="65000"/>
                    <a:lumOff val="35000"/>
                  </a:schemeClr>
                </a:solidFill>
              </a:rPr>
              <a:t>① </a:t>
            </a:r>
            <a:r xmlns:a="http://schemas.openxmlformats.org/drawingml/2006/main">
              <a:rPr lang="ms" altLang="ko-KR" sz="2800">
                <a:solidFill>
                  <a:schemeClr val="tx1">
                    <a:lumMod val="65000"/>
                    <a:lumOff val="35000"/>
                  </a:schemeClr>
                </a:solidFill>
              </a:rPr>
              <a:t>sepuluh bakul</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ms" altLang="en-US" sz="2800">
                <a:solidFill>
                  <a:schemeClr val="tx1">
                    <a:lumMod val="65000"/>
                    <a:lumOff val="35000"/>
                  </a:schemeClr>
                </a:solidFill>
              </a:rPr>
              <a:t>② </a:t>
            </a:r>
            <a:r xmlns:a="http://schemas.openxmlformats.org/drawingml/2006/main">
              <a:rPr lang="ms" altLang="ko-KR" sz="2800">
                <a:solidFill>
                  <a:schemeClr val="tx1">
                    <a:lumMod val="65000"/>
                    <a:lumOff val="35000"/>
                  </a:schemeClr>
                </a:solidFill>
              </a:rPr>
              <a:t>sebelas bakul</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76773"/>
            <a:ext cx="8712968" cy="523220"/>
          </a:xfrm>
          <a:prstGeom prst="rect">
            <a:avLst/>
          </a:prstGeom>
          <a:noFill/>
        </p:spPr>
        <p:txBody>
          <a:bodyPr wrap="square">
            <a:spAutoFit/>
          </a:bodyPr>
          <a:lstStyle/>
          <a:p>
            <a:pPr xmlns:a="http://schemas.openxmlformats.org/drawingml/2006/main" lvl="0">
              <a:defRPr/>
            </a:pPr>
            <a:r xmlns:a="http://schemas.openxmlformats.org/drawingml/2006/main">
              <a:rPr lang="ms" altLang="en-US" sz="2800">
                <a:solidFill>
                  <a:schemeClr val="tx1">
                    <a:lumMod val="65000"/>
                    <a:lumOff val="35000"/>
                  </a:schemeClr>
                </a:solidFill>
              </a:rPr>
              <a:t>③ </a:t>
            </a:r>
            <a:r xmlns:a="http://schemas.openxmlformats.org/drawingml/2006/main">
              <a:rPr lang="ms" altLang="ko-KR" sz="2800">
                <a:solidFill>
                  <a:schemeClr val="tx1">
                    <a:lumMod val="65000"/>
                    <a:lumOff val="35000"/>
                  </a:schemeClr>
                </a:solidFill>
              </a:rPr>
              <a:t>dua belas bakul</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ms" altLang="en-US" sz="2800">
                <a:solidFill>
                  <a:schemeClr val="tx1">
                    <a:lumMod val="65000"/>
                    <a:lumOff val="35000"/>
                  </a:schemeClr>
                </a:solidFill>
              </a:rPr>
              <a:t>④ </a:t>
            </a:r>
            <a:r xmlns:a="http://schemas.openxmlformats.org/drawingml/2006/main">
              <a:rPr lang="ms" altLang="ko-KR" sz="2800">
                <a:solidFill>
                  <a:schemeClr val="tx1">
                    <a:lumMod val="65000"/>
                    <a:lumOff val="35000"/>
                  </a:schemeClr>
                </a:solidFill>
              </a:rPr>
              <a:t>tiga belas bakul</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7026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ms" altLang="en-US" sz="2800">
                <a:solidFill>
                  <a:srgbClr val="ff0000"/>
                </a:solidFill>
              </a:rPr>
              <a:t>③ </a:t>
            </a:r>
            <a:r xmlns:a="http://schemas.openxmlformats.org/drawingml/2006/main">
              <a:rPr lang="ms" altLang="ko-KR" sz="2800">
                <a:solidFill>
                  <a:srgbClr val="ff0000"/>
                </a:solidFill>
              </a:rPr>
              <a:t>dua belas bakul</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3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ms" altLang="ko-KR" sz="4000">
                <a:solidFill>
                  <a:srgbClr val="ff0000"/>
                </a:solidFill>
              </a:rPr>
              <a:t>Firman hari ini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75759" y="95760"/>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49777"/>
            <a:ext cx="983695" cy="648072"/>
          </a:xfrm>
          <a:prstGeom prst="rect">
            <a:avLst/>
          </a:prstGeom>
          <a:noFill/>
        </p:spPr>
      </p:pic>
      <p:sp>
        <p:nvSpPr>
          <p:cNvPr id="23" name="TextBox 22"/>
          <p:cNvSpPr txBox="1"/>
          <p:nvPr/>
        </p:nvSpPr>
        <p:spPr>
          <a:xfrm>
            <a:off x="539552" y="2034714"/>
            <a:ext cx="8208912" cy="2287731"/>
          </a:xfrm>
          <a:prstGeom prst="rect">
            <a:avLst/>
          </a:prstGeom>
          <a:noFill/>
        </p:spPr>
        <p:txBody>
          <a:bodyPr wrap="square">
            <a:spAutoFit/>
          </a:bodyPr>
          <a:lstStyle/>
          <a:p>
            <a:pPr xmlns:a="http://schemas.openxmlformats.org/drawingml/2006/main" lvl="0">
              <a:defRPr/>
            </a:pPr>
            <a:r xmlns:a="http://schemas.openxmlformats.org/drawingml/2006/main">
              <a:rPr lang="ms" altLang="ko-KR" sz="3600"/>
              <a:t>Yesus kemudian mengambil roti itu, mengucap syukur, dan membagi-bagikannya kepada mereka yang duduk sesuka hati mereka. Dia melakukan perkara yang sama dengan ikan.</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ms" altLang="ko-KR" sz="2800">
                <a:solidFill>
                  <a:schemeClr val="tx1">
                    <a:lumMod val="65000"/>
                    <a:lumOff val="35000"/>
                  </a:schemeClr>
                </a:solidFill>
              </a:rPr>
              <a:t>John</a:t>
            </a:r>
            <a:r xmlns:a="http://schemas.openxmlformats.org/drawingml/2006/main">
              <a:rPr lang="ms" altLang="en-US" sz="2800">
                <a:solidFill>
                  <a:schemeClr val="tx1">
                    <a:lumMod val="65000"/>
                    <a:lumOff val="35000"/>
                  </a:schemeClr>
                </a:solidFill>
              </a:rPr>
              <a:t> </a:t>
            </a:r>
            <a:r xmlns:a="http://schemas.openxmlformats.org/drawingml/2006/main">
              <a:rPr lang="ms" altLang="ko-KR" sz="2800">
                <a:solidFill>
                  <a:schemeClr val="tx1">
                    <a:lumMod val="65000"/>
                    <a:lumOff val="35000"/>
                  </a:schemeClr>
                </a:solidFill>
              </a:rPr>
              <a:t>6:</a:t>
            </a:r>
            <a:r xmlns:a="http://schemas.openxmlformats.org/drawingml/2006/main">
              <a:rPr lang="ms" altLang="en-US" sz="2800">
                <a:solidFill>
                  <a:schemeClr val="tx1">
                    <a:lumMod val="65000"/>
                    <a:lumOff val="35000"/>
                  </a:schemeClr>
                </a:solidFill>
              </a:rPr>
              <a:t> </a:t>
            </a:r>
            <a:r xmlns:a="http://schemas.openxmlformats.org/drawingml/2006/main">
              <a:rPr lang="ms" altLang="ko-KR" sz="2800">
                <a:solidFill>
                  <a:schemeClr val="tx1">
                    <a:lumMod val="65000"/>
                    <a:lumOff val="35000"/>
                  </a:schemeClr>
                </a:solidFill>
              </a:rPr>
              <a:t>11</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ms" altLang="ko-KR" b="1">
                <a:solidFill>
                  <a:schemeClr val="tx1">
                    <a:lumMod val="50000"/>
                    <a:lumOff val="50000"/>
                  </a:schemeClr>
                </a:solidFill>
              </a:rPr>
              <a:t>No. 66 Firman Tuhan</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2126466"/>
            <a:ext cx="3931114" cy="2100729"/>
          </a:xfrm>
          <a:prstGeom prst="rect">
            <a:avLst/>
          </a:prstGeom>
          <a:noFill/>
        </p:spPr>
        <p:txBody>
          <a:bodyPr wrap="square">
            <a:spAutoFit/>
          </a:bodyPr>
          <a:lstStyle/>
          <a:p>
            <a:pPr xmlns:a="http://schemas.openxmlformats.org/drawingml/2006/main" algn="ctr">
              <a:defRPr/>
            </a:pPr>
            <a:r xmlns:a="http://schemas.openxmlformats.org/drawingml/2006/main">
              <a:rPr lang="ms" altLang="ko-KR" sz="4400"/>
              <a:t>Yesus sedang berjalan di atas air</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4064314" y="2124741"/>
            <a:ext cx="5079371" cy="35913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69832" y="247010"/>
            <a:ext cx="4053592" cy="694060"/>
          </a:xfrm>
          <a:prstGeom prst="rect">
            <a:avLst/>
          </a:prstGeom>
          <a:noFill/>
        </p:spPr>
        <p:txBody>
          <a:bodyPr wrap="square">
            <a:spAutoFit/>
          </a:bodyPr>
          <a:lstStyle/>
          <a:p>
            <a:pPr xmlns:a="http://schemas.openxmlformats.org/drawingml/2006/main" algn="ctr">
              <a:defRPr/>
            </a:pPr>
            <a:r xmlns:a="http://schemas.openxmlformats.org/drawingml/2006/main">
              <a:rPr lang="ms" altLang="ko-KR" sz="4000">
                <a:solidFill>
                  <a:srgbClr val="ff0000"/>
                </a:solidFill>
              </a:rPr>
              <a:t>Firman hari ini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9261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49777"/>
            <a:ext cx="983695" cy="648072"/>
          </a:xfrm>
          <a:prstGeom prst="rect">
            <a:avLst/>
          </a:prstGeom>
          <a:noFill/>
        </p:spPr>
      </p:pic>
      <p:sp>
        <p:nvSpPr>
          <p:cNvPr id="23" name="TextBox 22"/>
          <p:cNvSpPr txBox="1"/>
          <p:nvPr/>
        </p:nvSpPr>
        <p:spPr>
          <a:xfrm>
            <a:off x="467544" y="1124744"/>
            <a:ext cx="8208912" cy="3383106"/>
          </a:xfrm>
          <a:prstGeom prst="rect">
            <a:avLst/>
          </a:prstGeom>
          <a:noFill/>
        </p:spPr>
        <p:txBody>
          <a:bodyPr wrap="square">
            <a:spAutoFit/>
          </a:bodyPr>
          <a:lstStyle/>
          <a:p>
            <a:pPr xmlns:a="http://schemas.openxmlformats.org/drawingml/2006/main" lvl="0">
              <a:defRPr/>
            </a:pPr>
            <a:r xmlns:a="http://schemas.openxmlformats.org/drawingml/2006/main">
              <a:rPr lang="ms" altLang="ko-KR" sz="3600"/>
              <a:t>Apabila mereka mendayung sejauh tiga atau tiga kilometer, mereka melihat Yesus berjalan di atas air mendekati perahu itu; dan mereka ketakutan.</a:t>
            </a:r>
            <a:endParaRPr xmlns:a="http://schemas.openxmlformats.org/drawingml/2006/main" lang="en-US" altLang="ko-KR" sz="3600"/>
          </a:p>
          <a:p>
            <a:pPr xmlns:a="http://schemas.openxmlformats.org/drawingml/2006/main" lvl="0">
              <a:defRPr/>
            </a:pPr>
            <a:r xmlns:a="http://schemas.openxmlformats.org/drawingml/2006/main">
              <a:rPr lang="ms" altLang="ko-KR" sz="3600"/>
              <a:t>Tetapi Ia berkata kepada mereka, "Aku ini, jangan takut."</a:t>
            </a:r>
            <a:endParaRPr xmlns:a="http://schemas.openxmlformats.org/drawingml/2006/main" lang="en-US" altLang="ko-KR" sz="3600"/>
          </a:p>
        </p:txBody>
      </p:sp>
      <p:sp>
        <p:nvSpPr>
          <p:cNvPr id="24" name="TextBox 23"/>
          <p:cNvSpPr txBox="1"/>
          <p:nvPr/>
        </p:nvSpPr>
        <p:spPr>
          <a:xfrm>
            <a:off x="4924842" y="518942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ms" altLang="ko-KR" sz="2800">
                <a:solidFill>
                  <a:schemeClr val="tx1">
                    <a:lumMod val="65000"/>
                    <a:lumOff val="35000"/>
                  </a:schemeClr>
                </a:solidFill>
              </a:rPr>
              <a:t>John</a:t>
            </a:r>
            <a:r xmlns:a="http://schemas.openxmlformats.org/drawingml/2006/main">
              <a:rPr lang="ms" altLang="en-US" sz="2800">
                <a:solidFill>
                  <a:schemeClr val="tx1">
                    <a:lumMod val="65000"/>
                    <a:lumOff val="35000"/>
                  </a:schemeClr>
                </a:solidFill>
              </a:rPr>
              <a:t> </a:t>
            </a:r>
            <a:r xmlns:a="http://schemas.openxmlformats.org/drawingml/2006/main">
              <a:rPr lang="ms" altLang="ko-KR" sz="2800">
                <a:solidFill>
                  <a:schemeClr val="tx1">
                    <a:lumMod val="65000"/>
                    <a:lumOff val="35000"/>
                  </a:schemeClr>
                </a:solidFill>
              </a:rPr>
              <a:t>6:</a:t>
            </a:r>
            <a:r xmlns:a="http://schemas.openxmlformats.org/drawingml/2006/main">
              <a:rPr lang="ms" altLang="en-US" sz="2800">
                <a:solidFill>
                  <a:schemeClr val="tx1">
                    <a:lumMod val="65000"/>
                    <a:lumOff val="35000"/>
                  </a:schemeClr>
                </a:solidFill>
              </a:rPr>
              <a:t> </a:t>
            </a:r>
            <a:r xmlns:a="http://schemas.openxmlformats.org/drawingml/2006/main">
              <a:rPr lang="ms" altLang="ko-KR" sz="2800">
                <a:solidFill>
                  <a:schemeClr val="tx1">
                    <a:lumMod val="65000"/>
                    <a:lumOff val="35000"/>
                  </a:schemeClr>
                </a:solidFill>
              </a:rPr>
              <a:t>19-20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8773" y="5254660"/>
            <a:ext cx="9053611" cy="1553810"/>
          </a:xfrm>
          <a:prstGeom prst="rect">
            <a:avLst/>
          </a:prstGeom>
          <a:noFill/>
        </p:spPr>
        <p:txBody>
          <a:bodyPr wrap="square">
            <a:spAutoFit/>
          </a:bodyPr>
          <a:lstStyle/>
          <a:p>
            <a:pPr xmlns:a="http://schemas.openxmlformats.org/drawingml/2006/main" lvl="0">
              <a:defRPr/>
            </a:pPr>
            <a:r xmlns:a="http://schemas.openxmlformats.org/drawingml/2006/main">
              <a:rPr lang="ms" altLang="ko-KR" sz="3200">
                <a:solidFill>
                  <a:schemeClr val="tx1">
                    <a:lumMod val="65000"/>
                    <a:lumOff val="35000"/>
                  </a:schemeClr>
                </a:solidFill>
              </a:rPr>
              <a:t>Semasa Yesus berdoa di atas gunung seorang diri, murid-murid-Nya mendayung perahu ke seberang tasik.</a:t>
            </a:r>
            <a:endParaRPr xmlns:a="http://schemas.openxmlformats.org/drawingml/2006/main" lang="ko-KR" altLang="en-US" sz="32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0" y="-5674"/>
            <a:ext cx="9144000" cy="516286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8166"/>
            <a:ext cx="9144000" cy="1066979"/>
          </a:xfrm>
          <a:prstGeom prst="rect">
            <a:avLst/>
          </a:prstGeom>
          <a:noFill/>
        </p:spPr>
        <p:txBody>
          <a:bodyPr wrap="square">
            <a:spAutoFit/>
          </a:bodyPr>
          <a:lstStyle/>
          <a:p>
            <a:pPr xmlns:a="http://schemas.openxmlformats.org/drawingml/2006/main" lvl="0">
              <a:defRPr/>
            </a:pPr>
            <a:r xmlns:a="http://schemas.openxmlformats.org/drawingml/2006/main">
              <a:rPr lang="ms" altLang="ko-KR" sz="3200">
                <a:solidFill>
                  <a:schemeClr val="tx1">
                    <a:lumMod val="65000"/>
                    <a:lumOff val="35000"/>
                  </a:schemeClr>
                </a:solidFill>
              </a:rPr>
              <a:t>Akhirnya, hari gelap dan angin serta air menjadi kuat dan bergelora.</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73325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708" y="5439066"/>
            <a:ext cx="9134646" cy="1369404"/>
          </a:xfrm>
          <a:prstGeom prst="rect">
            <a:avLst/>
          </a:prstGeom>
          <a:noFill/>
        </p:spPr>
        <p:txBody>
          <a:bodyPr wrap="square">
            <a:spAutoFit/>
          </a:bodyPr>
          <a:lstStyle/>
          <a:p>
            <a:pPr xmlns:a="http://schemas.openxmlformats.org/drawingml/2006/main" lvl="0">
              <a:defRPr/>
            </a:pPr>
            <a:r xmlns:a="http://schemas.openxmlformats.org/drawingml/2006/main">
              <a:rPr lang="ms" altLang="ko-KR" sz="2800">
                <a:solidFill>
                  <a:schemeClr val="tx1">
                    <a:lumMod val="65000"/>
                    <a:lumOff val="35000"/>
                  </a:schemeClr>
                </a:solidFill>
              </a:rPr>
              <a:t>“Tengok sana! Seseorang sedang berjalan di atas air!“ Mereka ketakutan. Salah seorang daripada mereka berseru, “Seseorang berjalan di atas air!”</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9354" y="1"/>
            <a:ext cx="9144000" cy="544522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733256"/>
            <a:ext cx="9107238" cy="1065689"/>
          </a:xfrm>
          <a:prstGeom prst="rect">
            <a:avLst/>
          </a:prstGeom>
          <a:noFill/>
        </p:spPr>
        <p:txBody>
          <a:bodyPr wrap="square">
            <a:spAutoFit/>
          </a:bodyPr>
          <a:lstStyle/>
          <a:p>
            <a:pPr xmlns:a="http://schemas.openxmlformats.org/drawingml/2006/main" lvl="0">
              <a:defRPr/>
            </a:pPr>
            <a:r xmlns:a="http://schemas.openxmlformats.org/drawingml/2006/main">
              <a:rPr lang="ms" altLang="ko-KR" sz="3200">
                <a:solidFill>
                  <a:schemeClr val="tx1">
                    <a:lumMod val="65000"/>
                    <a:lumOff val="35000"/>
                  </a:schemeClr>
                </a:solidFill>
              </a:rPr>
              <a:t>"Saya: jangan takut!" Ia adalah Yesus yang berjalan di atas air.</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80035" y="5473005"/>
            <a:ext cx="9053611" cy="1373565"/>
          </a:xfrm>
          <a:prstGeom prst="rect">
            <a:avLst/>
          </a:prstGeom>
          <a:noFill/>
        </p:spPr>
        <p:txBody>
          <a:bodyPr wrap="square">
            <a:spAutoFit/>
          </a:bodyPr>
          <a:lstStyle/>
          <a:p>
            <a:pPr xmlns:a="http://schemas.openxmlformats.org/drawingml/2006/main" lvl="0">
              <a:defRPr/>
            </a:pPr>
            <a:r xmlns:a="http://schemas.openxmlformats.org/drawingml/2006/main">
              <a:rPr lang="ms" altLang="ko-KR" sz="2800">
                <a:solidFill>
                  <a:schemeClr val="tx1">
                    <a:lumMod val="65000"/>
                    <a:lumOff val="35000"/>
                  </a:schemeClr>
                </a:solidFill>
              </a:rPr>
              <a:t>Mereka terkejut dengan perkara ini. Mereka menyambut Yesus di atas perahu. Mereka berfikir, "Yesus pasti anak Tuhan!"</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0354" y="1"/>
            <a:ext cx="9144000" cy="52292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ms" altLang="ko-KR" sz="4000">
                <a:solidFill>
                  <a:srgbClr val="ff0000"/>
                </a:solidFill>
              </a:rPr>
              <a:t>Pelajaran hari ini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220545" y="11277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13297"/>
            <a:ext cx="983695" cy="648072"/>
          </a:xfrm>
          <a:prstGeom prst="rect">
            <a:avLst/>
          </a:prstGeom>
          <a:noFill/>
        </p:spPr>
      </p:pic>
      <p:sp>
        <p:nvSpPr>
          <p:cNvPr id="17" name="TextBox 16"/>
          <p:cNvSpPr txBox="1"/>
          <p:nvPr/>
        </p:nvSpPr>
        <p:spPr>
          <a:xfrm>
            <a:off x="380230" y="1124744"/>
            <a:ext cx="8352928" cy="3988276"/>
          </a:xfrm>
          <a:prstGeom prst="rect">
            <a:avLst/>
          </a:prstGeom>
          <a:noFill/>
        </p:spPr>
        <p:txBody>
          <a:bodyPr wrap="square">
            <a:spAutoFit/>
          </a:bodyPr>
          <a:lstStyle/>
          <a:p>
            <a:pPr xmlns:a="http://schemas.openxmlformats.org/drawingml/2006/main" algn="ctr">
              <a:defRPr/>
            </a:pPr>
            <a:r xmlns:a="http://schemas.openxmlformats.org/drawingml/2006/main">
              <a:rPr lang="ms" altLang="ko-KR" sz="3200">
                <a:solidFill>
                  <a:schemeClr val="tx1">
                    <a:lumMod val="65000"/>
                    <a:lumOff val="35000"/>
                  </a:schemeClr>
                </a:solidFill>
              </a:rPr>
              <a:t>Berjalan di atas air adalah sesuatu</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ms" altLang="ko-KR" sz="3200">
                <a:solidFill>
                  <a:schemeClr val="tx1">
                    <a:lumMod val="65000"/>
                    <a:lumOff val="35000"/>
                  </a:schemeClr>
                </a:solidFill>
              </a:rPr>
              <a:t>tiada siapa boleh buat.</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ms" altLang="ko-KR" sz="3200">
                <a:solidFill>
                  <a:schemeClr val="tx1">
                    <a:lumMod val="65000"/>
                    <a:lumOff val="35000"/>
                  </a:schemeClr>
                </a:solidFill>
              </a:rPr>
              <a:t>Tetapi Yesus berjalan di atas air</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ms" altLang="ko-KR" sz="3200">
                <a:solidFill>
                  <a:schemeClr val="tx1">
                    <a:lumMod val="65000"/>
                    <a:lumOff val="35000"/>
                  </a:schemeClr>
                </a:solidFill>
              </a:rPr>
              <a:t>untuk mencari murid-muridnya.</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ms" altLang="ko-KR" sz="3200">
                <a:solidFill>
                  <a:schemeClr val="tx1">
                    <a:lumMod val="65000"/>
                    <a:lumOff val="35000"/>
                  </a:schemeClr>
                </a:solidFill>
              </a:rPr>
              <a:t>Kerana Yesus adalah seorang yang istimewa,</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ms" altLang="ko-KR" sz="3200">
                <a:solidFill>
                  <a:schemeClr val="tx1">
                    <a:lumMod val="65000"/>
                    <a:lumOff val="35000"/>
                  </a:schemeClr>
                </a:solidFill>
              </a:rPr>
              <a:t>anak Tuhan.</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ms" altLang="ko-KR" sz="3200">
                <a:solidFill>
                  <a:schemeClr val="tx1">
                    <a:lumMod val="65000"/>
                    <a:lumOff val="35000"/>
                  </a:schemeClr>
                </a:solidFill>
              </a:rPr>
              <a:t>Kita benar-benar perlu percaya</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ms" altLang="ko-KR" sz="3200">
                <a:solidFill>
                  <a:schemeClr val="tx1">
                    <a:lumMod val="65000"/>
                    <a:lumOff val="35000"/>
                  </a:schemeClr>
                </a:solidFill>
              </a:rPr>
              <a:t>bahawa Yesus adalah Anak Tuhan.</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s" sz="4000">
                <a:solidFill>
                  <a:srgbClr val="ff0000"/>
                </a:solidFill>
              </a:rPr>
              <a:t>hari ini</a:t>
            </a:r>
            <a:r xmlns:a="http://schemas.openxmlformats.org/drawingml/2006/main">
              <a:rPr altLang="en-US" lang="ms" sz="4000">
                <a:solidFill>
                  <a:srgbClr val="ff0000"/>
                </a:solidFill>
              </a:rPr>
              <a:t> </a:t>
            </a:r>
            <a:r xmlns:a="http://schemas.openxmlformats.org/drawingml/2006/main">
              <a:rPr altLang="ko-KR" lang="ms" sz="4000">
                <a:solidFill>
                  <a:srgbClr val="ff0000"/>
                </a:solidFill>
              </a:rPr>
              <a:t>Perkataan</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1126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49777"/>
            <a:ext cx="983695" cy="648072"/>
          </a:xfrm>
          <a:prstGeom prst="rect">
            <a:avLst/>
          </a:prstGeom>
          <a:noFill/>
        </p:spPr>
      </p:pic>
      <p:sp>
        <p:nvSpPr>
          <p:cNvPr id="23" name="TextBox 22"/>
          <p:cNvSpPr txBox="1"/>
          <p:nvPr/>
        </p:nvSpPr>
        <p:spPr>
          <a:xfrm>
            <a:off x="467544" y="1561519"/>
            <a:ext cx="8208912" cy="3380051"/>
          </a:xfrm>
          <a:prstGeom prst="rect">
            <a:avLst/>
          </a:prstGeom>
          <a:noFill/>
        </p:spPr>
        <p:txBody>
          <a:bodyPr wrap="square">
            <a:spAutoFit/>
          </a:bodyPr>
          <a:lstStyle/>
          <a:p>
            <a:pPr xmlns:a="http://schemas.openxmlformats.org/drawingml/2006/main" lvl="0">
              <a:defRPr/>
            </a:pPr>
            <a:r xmlns:a="http://schemas.openxmlformats.org/drawingml/2006/main">
              <a:rPr altLang="ko-KR" lang="ms" sz="3600">
                <a:solidFill>
                  <a:schemeClr val="tx1">
                    <a:lumMod val="65000"/>
                    <a:lumOff val="35000"/>
                  </a:schemeClr>
                </a:solidFill>
              </a:rPr>
              <a:t>Setibanya di rumah, mereka melihat Anak itu bersama Maria ibu-Nya, lalu mereka sujud menyembah Dia. Kemudian mereka membuka perbendaharaan mereka dan memberikan kepadanya hadiah emas dan kemenyan dan mur.</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745514" y="5600325"/>
            <a:ext cx="3850653" cy="512820"/>
          </a:xfrm>
          <a:prstGeom prst="rect">
            <a:avLst/>
          </a:prstGeom>
          <a:noFill/>
        </p:spPr>
        <p:txBody>
          <a:bodyPr wrap="square">
            <a:spAutoFit/>
          </a:bodyPr>
          <a:lstStyle/>
          <a:p>
            <a:pPr xmlns:a="http://schemas.openxmlformats.org/drawingml/2006/main" algn="r">
              <a:defRPr/>
            </a:pPr>
            <a:r xmlns:a="http://schemas.openxmlformats.org/drawingml/2006/main">
              <a:rPr altLang="ko-KR" lang="ms" sz="2800">
                <a:solidFill>
                  <a:schemeClr val="tx1">
                    <a:lumMod val="65000"/>
                    <a:lumOff val="35000"/>
                  </a:schemeClr>
                </a:solidFill>
              </a:rPr>
              <a:t>Matius 2:11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66320" y="269682"/>
            <a:ext cx="4053592" cy="584775"/>
          </a:xfrm>
          <a:prstGeom prst="rect">
            <a:avLst/>
          </a:prstGeom>
          <a:noFill/>
        </p:spPr>
        <p:txBody>
          <a:bodyPr wrap="square">
            <a:spAutoFit/>
          </a:bodyPr>
          <a:lstStyle/>
          <a:p>
            <a:pPr xmlns:a="http://schemas.openxmlformats.org/drawingml/2006/main" algn="ctr">
              <a:defRPr/>
            </a:pPr>
            <a:r xmlns:a="http://schemas.openxmlformats.org/drawingml/2006/main">
              <a:rPr lang="ms" altLang="ko-KR" sz="3200">
                <a:solidFill>
                  <a:srgbClr val="ff0000"/>
                </a:solidFill>
              </a:rPr>
              <a:t>Siapakah Yesus?</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8608" y="105989"/>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92008"/>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ms" altLang="ko-KR" sz="3600">
                <a:solidFill>
                  <a:srgbClr val="0070c0"/>
                </a:solidFill>
              </a:rPr>
              <a:t>Yesus adalah..</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lang="ms" altLang="ko-KR" sz="3600">
                <a:solidFill>
                  <a:schemeClr val="tx1">
                    <a:lumMod val="65000"/>
                    <a:lumOff val="35000"/>
                  </a:schemeClr>
                </a:solidFill>
              </a:rPr>
              <a:t>Yesus adalah orang yang datang kepada kita untuk menolong dan menyelamatkan kita tidak kira apa jua halangan yang kita hadapi.</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ms" altLang="ko-KR" sz="4000">
                <a:solidFill>
                  <a:srgbClr val="ff0000"/>
                </a:solidFill>
              </a:rPr>
              <a:t>Kuiz hari ini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5883667" y="9912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ms" altLang="ko-KR" sz="3200">
                <a:solidFill>
                  <a:schemeClr val="tx1">
                    <a:lumMod val="65000"/>
                    <a:lumOff val="35000"/>
                  </a:schemeClr>
                </a:solidFill>
              </a:rPr>
              <a:t>Bagaimanakah Yesus datang kepada murid-muridnya di tengah-tengah tasik??</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ms" altLang="en-US" sz="2800">
                <a:solidFill>
                  <a:schemeClr val="tx1">
                    <a:lumMod val="65000"/>
                    <a:lumOff val="35000"/>
                  </a:schemeClr>
                </a:solidFill>
              </a:rPr>
              <a:t>① </a:t>
            </a:r>
            <a:r xmlns:a="http://schemas.openxmlformats.org/drawingml/2006/main">
              <a:rPr lang="ms" altLang="ko-KR" sz="2800">
                <a:solidFill>
                  <a:schemeClr val="tx1">
                    <a:lumMod val="65000"/>
                    <a:lumOff val="35000"/>
                  </a:schemeClr>
                </a:solidFill>
              </a:rPr>
              <a:t>terbang di atas air..</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ms" altLang="en-US" sz="2800">
                <a:solidFill>
                  <a:schemeClr val="tx1">
                    <a:lumMod val="65000"/>
                    <a:lumOff val="35000"/>
                  </a:schemeClr>
                </a:solidFill>
              </a:rPr>
              <a:t>② </a:t>
            </a:r>
            <a:r xmlns:a="http://schemas.openxmlformats.org/drawingml/2006/main">
              <a:rPr lang="ms" altLang="ko-KR" sz="2800">
                <a:solidFill>
                  <a:schemeClr val="tx1">
                    <a:lumMod val="65000"/>
                    <a:lumOff val="35000"/>
                  </a:schemeClr>
                </a:solidFill>
              </a:rPr>
              <a:t>menaiki bot yang lebih laju…</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ms" altLang="en-US" sz="2800">
                <a:solidFill>
                  <a:schemeClr val="tx1">
                    <a:lumMod val="65000"/>
                    <a:lumOff val="35000"/>
                  </a:schemeClr>
                </a:solidFill>
              </a:rPr>
              <a:t>③ </a:t>
            </a:r>
            <a:r xmlns:a="http://schemas.openxmlformats.org/drawingml/2006/main">
              <a:rPr lang="ms" altLang="ko-KR" sz="2800">
                <a:solidFill>
                  <a:schemeClr val="tx1">
                    <a:lumMod val="65000"/>
                    <a:lumOff val="35000"/>
                  </a:schemeClr>
                </a:solidFill>
              </a:rPr>
              <a:t>berenang..</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ms" altLang="en-US" sz="2800">
                <a:solidFill>
                  <a:schemeClr val="tx1">
                    <a:lumMod val="65000"/>
                    <a:lumOff val="35000"/>
                  </a:schemeClr>
                </a:solidFill>
              </a:rPr>
              <a:t>④ </a:t>
            </a:r>
            <a:r xmlns:a="http://schemas.openxmlformats.org/drawingml/2006/main">
              <a:rPr lang="ms" altLang="ko-KR" sz="2800">
                <a:solidFill>
                  <a:schemeClr val="tx1">
                    <a:lumMod val="65000"/>
                    <a:lumOff val="35000"/>
                  </a:schemeClr>
                </a:solidFill>
              </a:rPr>
              <a:t>berjalan di atas air..</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ms" altLang="en-US" sz="2800">
                <a:solidFill>
                  <a:srgbClr val="ff0000"/>
                </a:solidFill>
              </a:rPr>
              <a:t>④ </a:t>
            </a:r>
            <a:r xmlns:a="http://schemas.openxmlformats.org/drawingml/2006/main">
              <a:rPr lang="ms" altLang="ko-KR" sz="2800">
                <a:solidFill>
                  <a:srgbClr val="ff0000"/>
                </a:solidFill>
              </a:rPr>
              <a:t>berjalan di atas air..</a:t>
            </a:r>
            <a:endParaRPr xmlns:a="http://schemas.openxmlformats.org/drawingml/2006/main" lang="en-US" alt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4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69832" y="247010"/>
            <a:ext cx="4053592" cy="694060"/>
          </a:xfrm>
          <a:prstGeom prst="rect">
            <a:avLst/>
          </a:prstGeom>
          <a:noFill/>
        </p:spPr>
        <p:txBody>
          <a:bodyPr wrap="square">
            <a:spAutoFit/>
          </a:bodyPr>
          <a:lstStyle/>
          <a:p>
            <a:pPr xmlns:a="http://schemas.openxmlformats.org/drawingml/2006/main" algn="ctr">
              <a:defRPr/>
            </a:pPr>
            <a:r xmlns:a="http://schemas.openxmlformats.org/drawingml/2006/main">
              <a:rPr lang="ms" altLang="ko-KR" sz="4000">
                <a:solidFill>
                  <a:srgbClr val="ff0000"/>
                </a:solidFill>
              </a:rPr>
              <a:t>Firman hari ini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9261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49777"/>
            <a:ext cx="983695" cy="648072"/>
          </a:xfrm>
          <a:prstGeom prst="rect">
            <a:avLst/>
          </a:prstGeom>
          <a:noFill/>
        </p:spPr>
      </p:pic>
      <p:sp>
        <p:nvSpPr>
          <p:cNvPr id="23" name="TextBox 22"/>
          <p:cNvSpPr txBox="1"/>
          <p:nvPr/>
        </p:nvSpPr>
        <p:spPr>
          <a:xfrm>
            <a:off x="467544" y="1270030"/>
            <a:ext cx="8208912" cy="3385790"/>
          </a:xfrm>
          <a:prstGeom prst="rect">
            <a:avLst/>
          </a:prstGeom>
          <a:noFill/>
        </p:spPr>
        <p:txBody>
          <a:bodyPr wrap="square">
            <a:spAutoFit/>
          </a:bodyPr>
          <a:lstStyle/>
          <a:p>
            <a:pPr xmlns:a="http://schemas.openxmlformats.org/drawingml/2006/main" lvl="0">
              <a:defRPr/>
            </a:pPr>
            <a:r xmlns:a="http://schemas.openxmlformats.org/drawingml/2006/main">
              <a:rPr lang="ms" altLang="ko-KR" sz="3600"/>
              <a:t>Apabila mereka mendayung sejauh tiga atau tiga kilometer, mereka melihat Yesus berjalan di atas air mendekati perahu itu; dan mereka ketakutan.</a:t>
            </a:r>
            <a:endParaRPr xmlns:a="http://schemas.openxmlformats.org/drawingml/2006/main" lang="en-US" altLang="ko-KR" sz="3600"/>
          </a:p>
          <a:p>
            <a:pPr xmlns:a="http://schemas.openxmlformats.org/drawingml/2006/main" lvl="0">
              <a:defRPr/>
            </a:pPr>
            <a:r xmlns:a="http://schemas.openxmlformats.org/drawingml/2006/main">
              <a:rPr lang="ms" altLang="ko-KR" sz="3600"/>
              <a:t>Tetapi Ia berkata kepada mereka, "Aku ini, jangan takut."</a:t>
            </a:r>
            <a:endParaRPr xmlns:a="http://schemas.openxmlformats.org/drawingml/2006/main" lang="en-US" altLang="ko-KR" sz="3600"/>
          </a:p>
        </p:txBody>
      </p:sp>
      <p:sp>
        <p:nvSpPr>
          <p:cNvPr id="24" name="TextBox 23"/>
          <p:cNvSpPr txBox="1"/>
          <p:nvPr/>
        </p:nvSpPr>
        <p:spPr>
          <a:xfrm>
            <a:off x="4924842" y="518942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ms" altLang="ko-KR" sz="2800">
                <a:solidFill>
                  <a:schemeClr val="tx1">
                    <a:lumMod val="65000"/>
                    <a:lumOff val="35000"/>
                  </a:schemeClr>
                </a:solidFill>
              </a:rPr>
              <a:t>John</a:t>
            </a:r>
            <a:r xmlns:a="http://schemas.openxmlformats.org/drawingml/2006/main">
              <a:rPr lang="ms" altLang="en-US" sz="2800">
                <a:solidFill>
                  <a:schemeClr val="tx1">
                    <a:lumMod val="65000"/>
                    <a:lumOff val="35000"/>
                  </a:schemeClr>
                </a:solidFill>
              </a:rPr>
              <a:t> </a:t>
            </a:r>
            <a:r xmlns:a="http://schemas.openxmlformats.org/drawingml/2006/main">
              <a:rPr lang="ms" altLang="ko-KR" sz="2800">
                <a:solidFill>
                  <a:schemeClr val="tx1">
                    <a:lumMod val="65000"/>
                    <a:lumOff val="35000"/>
                  </a:schemeClr>
                </a:solidFill>
              </a:rPr>
              <a:t>6:</a:t>
            </a:r>
            <a:r xmlns:a="http://schemas.openxmlformats.org/drawingml/2006/main">
              <a:rPr lang="ms" altLang="en-US" sz="2800">
                <a:solidFill>
                  <a:schemeClr val="tx1">
                    <a:lumMod val="65000"/>
                    <a:lumOff val="35000"/>
                  </a:schemeClr>
                </a:solidFill>
              </a:rPr>
              <a:t> </a:t>
            </a:r>
            <a:r xmlns:a="http://schemas.openxmlformats.org/drawingml/2006/main">
              <a:rPr lang="ms" altLang="ko-KR" sz="2800">
                <a:solidFill>
                  <a:schemeClr val="tx1">
                    <a:lumMod val="65000"/>
                    <a:lumOff val="35000"/>
                  </a:schemeClr>
                </a:solidFill>
              </a:rPr>
              <a:t>19-20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ms" altLang="ko-KR" b="1">
                <a:solidFill>
                  <a:schemeClr val="tx1">
                    <a:lumMod val="50000"/>
                    <a:lumOff val="50000"/>
                  </a:schemeClr>
                </a:solidFill>
              </a:rPr>
              <a:t>No. 67 Firman Tuhan</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2126466"/>
            <a:ext cx="3931114" cy="2100729"/>
          </a:xfrm>
          <a:prstGeom prst="rect">
            <a:avLst/>
          </a:prstGeom>
          <a:noFill/>
        </p:spPr>
        <p:txBody>
          <a:bodyPr wrap="square">
            <a:spAutoFit/>
          </a:bodyPr>
          <a:lstStyle/>
          <a:p>
            <a:pPr xmlns:a="http://schemas.openxmlformats.org/drawingml/2006/main" algn="ctr">
              <a:defRPr/>
            </a:pPr>
            <a:r xmlns:a="http://schemas.openxmlformats.org/drawingml/2006/main">
              <a:rPr lang="ms" altLang="ko-KR" sz="4400"/>
              <a:t>Pengakuan Petrus tentang Kristus</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3923928" y="2126466"/>
            <a:ext cx="5232422" cy="35913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ms" altLang="ko-KR" sz="4000">
                <a:solidFill>
                  <a:srgbClr val="ff0000"/>
                </a:solidFill>
              </a:rPr>
              <a:t>Firman hari ini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6379" y="495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23883"/>
            <a:ext cx="983695" cy="648072"/>
          </a:xfrm>
          <a:prstGeom prst="rect">
            <a:avLst/>
          </a:prstGeom>
          <a:noFill/>
        </p:spPr>
      </p:pic>
      <p:sp>
        <p:nvSpPr>
          <p:cNvPr id="23" name="TextBox 22"/>
          <p:cNvSpPr txBox="1"/>
          <p:nvPr/>
        </p:nvSpPr>
        <p:spPr>
          <a:xfrm>
            <a:off x="539552" y="2034714"/>
            <a:ext cx="8208912" cy="1182831"/>
          </a:xfrm>
          <a:prstGeom prst="rect">
            <a:avLst/>
          </a:prstGeom>
          <a:noFill/>
        </p:spPr>
        <p:txBody>
          <a:bodyPr wrap="square">
            <a:spAutoFit/>
          </a:bodyPr>
          <a:lstStyle/>
          <a:p>
            <a:pPr xmlns:a="http://schemas.openxmlformats.org/drawingml/2006/main" lvl="0">
              <a:defRPr/>
            </a:pPr>
            <a:r xmlns:a="http://schemas.openxmlformats.org/drawingml/2006/main">
              <a:rPr lang="ms" altLang="ko-KR" sz="3600"/>
              <a:t>Simon Petrus menjawab, "Engkau adalah Kristus, Anak Allah yang hidup."</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ms" altLang="ko-KR" sz="2800">
                <a:solidFill>
                  <a:schemeClr val="tx1">
                    <a:lumMod val="65000"/>
                    <a:lumOff val="35000"/>
                  </a:schemeClr>
                </a:solidFill>
              </a:rPr>
              <a:t>Matthew</a:t>
            </a:r>
            <a:r xmlns:a="http://schemas.openxmlformats.org/drawingml/2006/main">
              <a:rPr lang="ms" altLang="en-US" sz="2800">
                <a:solidFill>
                  <a:schemeClr val="tx1">
                    <a:lumMod val="65000"/>
                    <a:lumOff val="35000"/>
                  </a:schemeClr>
                </a:solidFill>
              </a:rPr>
              <a:t> </a:t>
            </a:r>
            <a:r xmlns:a="http://schemas.openxmlformats.org/drawingml/2006/main">
              <a:rPr lang="ms" altLang="ko-KR" sz="2800">
                <a:solidFill>
                  <a:schemeClr val="tx1">
                    <a:lumMod val="65000"/>
                    <a:lumOff val="35000"/>
                  </a:schemeClr>
                </a:solidFill>
              </a:rPr>
              <a:t>16:</a:t>
            </a:r>
            <a:r xmlns:a="http://schemas.openxmlformats.org/drawingml/2006/main">
              <a:rPr lang="ms" altLang="en-US" sz="2800">
                <a:solidFill>
                  <a:schemeClr val="tx1">
                    <a:lumMod val="65000"/>
                    <a:lumOff val="35000"/>
                  </a:schemeClr>
                </a:solidFill>
              </a:rPr>
              <a:t> </a:t>
            </a:r>
            <a:r xmlns:a="http://schemas.openxmlformats.org/drawingml/2006/main">
              <a:rPr lang="ms" altLang="ko-KR" sz="2800">
                <a:solidFill>
                  <a:schemeClr val="tx1">
                    <a:lumMod val="65000"/>
                    <a:lumOff val="35000"/>
                  </a:schemeClr>
                </a:solidFill>
              </a:rPr>
              <a:t>16</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ms" altLang="ko-KR" sz="3200">
                <a:solidFill>
                  <a:schemeClr val="tx1">
                    <a:lumMod val="65000"/>
                    <a:lumOff val="35000"/>
                  </a:schemeClr>
                </a:solidFill>
              </a:rPr>
              <a:t>Pada suatu hari, Yesus bertanya kepada murid-murid-Nya, "Kata orang, siapakah Anak Manusia itu?"</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rcRect l="70" t="30" r="20" b="60"/>
          <a:stretch>
            <a:fillRect/>
          </a:stretch>
        </p:blipFill>
        <p:spPr>
          <a:xfrm>
            <a:off x="0" y="0"/>
            <a:ext cx="9144000" cy="568312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ms" altLang="ko-KR" sz="3200">
                <a:solidFill>
                  <a:schemeClr val="tx1">
                    <a:lumMod val="65000"/>
                    <a:lumOff val="35000"/>
                  </a:schemeClr>
                </a:solidFill>
              </a:rPr>
              <a:t>Mereka menjawab, “Ada yang berkata Yohanes Pembaptis; yang lain berkata Elia; dan salah seorang nabi."</a:t>
            </a:r>
            <a:r xmlns:a="http://schemas.openxmlformats.org/drawingml/2006/main">
              <a:rPr lang="ms"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rcRect t="40"/>
          <a:stretch>
            <a:fillRect/>
          </a:stretch>
        </p:blipFill>
        <p:spPr>
          <a:xfrm>
            <a:off x="521803" y="250"/>
            <a:ext cx="8100392" cy="570835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8166"/>
            <a:ext cx="9144000" cy="1066979"/>
          </a:xfrm>
          <a:prstGeom prst="rect">
            <a:avLst/>
          </a:prstGeom>
          <a:noFill/>
        </p:spPr>
        <p:txBody>
          <a:bodyPr wrap="square">
            <a:spAutoFit/>
          </a:bodyPr>
          <a:lstStyle/>
          <a:p>
            <a:pPr xmlns:a="http://schemas.openxmlformats.org/drawingml/2006/main" lvl="0">
              <a:defRPr/>
            </a:pPr>
            <a:r xmlns:a="http://schemas.openxmlformats.org/drawingml/2006/main">
              <a:rPr lang="ms" altLang="ko-KR" sz="3200">
                <a:solidFill>
                  <a:schemeClr val="tx1">
                    <a:lumMod val="65000"/>
                    <a:lumOff val="35000"/>
                  </a:schemeClr>
                </a:solidFill>
              </a:rPr>
              <a:t>"Tetapi bagaimana dengan awak?" dia tanya. "Awak kata saya siapa?"</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512" y="5805264"/>
            <a:ext cx="9134646" cy="954107"/>
          </a:xfrm>
          <a:prstGeom prst="rect">
            <a:avLst/>
          </a:prstGeom>
          <a:noFill/>
        </p:spPr>
        <p:txBody>
          <a:bodyPr wrap="square">
            <a:spAutoFit/>
          </a:bodyPr>
          <a:lstStyle/>
          <a:p>
            <a:pPr xmlns:a="http://schemas.openxmlformats.org/drawingml/2006/main" lvl="0">
              <a:defRPr/>
            </a:pPr>
            <a:r xmlns:a="http://schemas.openxmlformats.org/drawingml/2006/main">
              <a:rPr lang="ms" altLang="ko-KR" sz="2800">
                <a:solidFill>
                  <a:schemeClr val="tx1">
                    <a:lumMod val="65000"/>
                    <a:lumOff val="35000"/>
                  </a:schemeClr>
                </a:solidFill>
              </a:rPr>
              <a:t>Simon Petrus menjawab, "Engkau adalah Kristus, Anak Allah yang hidup."</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a:srcRect l="31560" t="48950"/>
          <a:stretch>
            <a:fillRect/>
          </a:stretch>
        </p:blipFill>
        <p:spPr>
          <a:xfrm>
            <a:off x="0" y="-1"/>
            <a:ext cx="9144000" cy="580526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733256"/>
            <a:ext cx="9107238" cy="941863"/>
          </a:xfrm>
          <a:prstGeom prst="rect">
            <a:avLst/>
          </a:prstGeom>
          <a:noFill/>
        </p:spPr>
        <p:txBody>
          <a:bodyPr wrap="square">
            <a:spAutoFit/>
          </a:bodyPr>
          <a:lstStyle/>
          <a:p>
            <a:pPr xmlns:a="http://schemas.openxmlformats.org/drawingml/2006/main" lvl="0">
              <a:defRPr/>
            </a:pPr>
            <a:r xmlns:a="http://schemas.openxmlformats.org/drawingml/2006/main">
              <a:rPr lang="ms" altLang="ko-KR" sz="2800">
                <a:solidFill>
                  <a:schemeClr val="tx1">
                    <a:lumMod val="65000"/>
                    <a:lumOff val="35000"/>
                  </a:schemeClr>
                </a:solidFill>
              </a:rPr>
              <a:t>Yesus berkata dengan sangat gembira. "Anda betul tentang pengakuan anda! Di atas batu ini saya akan membina gereja saya!"</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a:stretch>
            <a:fillRect/>
          </a:stretch>
        </p:blipFill>
        <p:spPr>
          <a:xfrm>
            <a:off x="773832" y="0"/>
            <a:ext cx="7596336" cy="55892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pPr>
            <a:r xmlns:a="http://schemas.openxmlformats.org/drawingml/2006/main">
              <a:rPr lang="ms" altLang="ko-KR" sz="2800">
                <a:solidFill>
                  <a:schemeClr val="tx1">
                    <a:lumMod val="65000"/>
                    <a:lumOff val="35000"/>
                  </a:schemeClr>
                </a:solidFill>
              </a:rPr>
              <a:t>Apabila Yesus dilahirkan, sebuah bintang menampakkan diri kepada para doktor di timur.</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8052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ms" altLang="ko-KR" sz="4000">
                <a:solidFill>
                  <a:srgbClr val="ff0000"/>
                </a:solidFill>
              </a:rPr>
              <a:t>Pelajaran hari ini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230483"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61528"/>
            <a:ext cx="983695" cy="648072"/>
          </a:xfrm>
          <a:prstGeom prst="rect">
            <a:avLst/>
          </a:prstGeom>
          <a:noFill/>
        </p:spPr>
      </p:pic>
      <p:sp>
        <p:nvSpPr>
          <p:cNvPr id="17" name="TextBox 16"/>
          <p:cNvSpPr txBox="1"/>
          <p:nvPr/>
        </p:nvSpPr>
        <p:spPr>
          <a:xfrm>
            <a:off x="380230" y="1124744"/>
            <a:ext cx="8352928" cy="4474051"/>
          </a:xfrm>
          <a:prstGeom prst="rect">
            <a:avLst/>
          </a:prstGeom>
          <a:noFill/>
        </p:spPr>
        <p:txBody>
          <a:bodyPr wrap="square">
            <a:spAutoFit/>
          </a:bodyPr>
          <a:lstStyle/>
          <a:p>
            <a:pPr xmlns:a="http://schemas.openxmlformats.org/drawingml/2006/main" algn="ctr">
              <a:defRPr/>
            </a:pPr>
            <a:r xmlns:a="http://schemas.openxmlformats.org/drawingml/2006/main">
              <a:rPr lang="ms" altLang="ko-KR" sz="3600">
                <a:solidFill>
                  <a:schemeClr val="tx1">
                    <a:lumMod val="65000"/>
                    <a:lumOff val="35000"/>
                  </a:schemeClr>
                </a:solidFill>
              </a:rPr>
              <a:t>Petrus tahu betul siapa Yesus, dan dia mengaku betul-betul tentang Yesus.</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ms" altLang="ko-KR" sz="3600">
                <a:solidFill>
                  <a:schemeClr val="tx1">
                    <a:lumMod val="65000"/>
                    <a:lumOff val="35000"/>
                  </a:schemeClr>
                </a:solidFill>
              </a:rPr>
              <a:t>Dan setelah mendengar ini, Yesus memuji Petrus atas pengakuannya yang benar.</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ms" altLang="ko-KR" sz="3600">
                <a:solidFill>
                  <a:schemeClr val="tx1">
                    <a:lumMod val="65000"/>
                    <a:lumOff val="35000"/>
                  </a:schemeClr>
                </a:solidFill>
              </a:rPr>
              <a:t>Pada pendapat kita, siapakah Yesus?</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ms" altLang="ko-KR" sz="3600">
                <a:solidFill>
                  <a:schemeClr val="tx1">
                    <a:lumMod val="65000"/>
                    <a:lumOff val="35000"/>
                  </a:schemeClr>
                </a:solidFill>
              </a:rPr>
              <a:t>Kita mesti mengenali Yesus persis seperti yang dikatakan Alkitab, dan kita mesti mengaku tentang Yesus persis seperti yang dikatakan Alkitab.</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5522" y="235315"/>
            <a:ext cx="4053592" cy="572405"/>
          </a:xfrm>
          <a:prstGeom prst="rect">
            <a:avLst/>
          </a:prstGeom>
          <a:noFill/>
        </p:spPr>
        <p:txBody>
          <a:bodyPr wrap="square">
            <a:spAutoFit/>
          </a:bodyPr>
          <a:lstStyle/>
          <a:p>
            <a:pPr xmlns:a="http://schemas.openxmlformats.org/drawingml/2006/main" algn="ctr">
              <a:defRPr/>
            </a:pPr>
            <a:r xmlns:a="http://schemas.openxmlformats.org/drawingml/2006/main">
              <a:rPr lang="ms" altLang="ko-KR" sz="3200">
                <a:solidFill>
                  <a:srgbClr val="ff0000"/>
                </a:solidFill>
              </a:rPr>
              <a:t>Siapakah Yesus?</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15205" y="1074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105735" y="10748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ms" altLang="ko-KR" sz="3600">
                <a:solidFill>
                  <a:srgbClr val="0070c0"/>
                </a:solidFill>
              </a:rPr>
              <a:t>Yesus adalah..</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lang="ms" altLang="ko-KR" sz="3600">
                <a:solidFill>
                  <a:schemeClr val="tx1">
                    <a:lumMod val="65000"/>
                    <a:lumOff val="35000"/>
                  </a:schemeClr>
                </a:solidFill>
              </a:rPr>
              <a:t>Yesus adalah Dia yang membina gerejanya di atas pengakuan iman yang betul.</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ms" altLang="ko-KR" sz="4000">
                <a:solidFill>
                  <a:srgbClr val="ff0000"/>
                </a:solidFill>
              </a:rPr>
              <a:t>Kuiz hari ini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7721" y="106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61465"/>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lang="ms" altLang="ko-KR" sz="3200">
                <a:solidFill>
                  <a:schemeClr val="tx1">
                    <a:lumMod val="65000"/>
                    <a:lumOff val="35000"/>
                  </a:schemeClr>
                </a:solidFill>
              </a:rPr>
              <a:t>Siapakah Petrus kata Yesus?</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99606"/>
            <a:ext cx="8424936" cy="513189"/>
          </a:xfrm>
          <a:prstGeom prst="rect">
            <a:avLst/>
          </a:prstGeom>
          <a:noFill/>
        </p:spPr>
        <p:txBody>
          <a:bodyPr wrap="square">
            <a:spAutoFit/>
          </a:bodyPr>
          <a:lstStyle/>
          <a:p>
            <a:pPr xmlns:a="http://schemas.openxmlformats.org/drawingml/2006/main" lvl="0">
              <a:defRPr/>
            </a:pPr>
            <a:r xmlns:a="http://schemas.openxmlformats.org/drawingml/2006/main">
              <a:rPr lang="ms" altLang="en-US" sz="2800">
                <a:solidFill>
                  <a:schemeClr val="tx1">
                    <a:lumMod val="65000"/>
                    <a:lumOff val="35000"/>
                  </a:schemeClr>
                </a:solidFill>
              </a:rPr>
              <a:t>① </a:t>
            </a:r>
            <a:r xmlns:a="http://schemas.openxmlformats.org/drawingml/2006/main">
              <a:rPr lang="ms" altLang="ko-KR" sz="2800">
                <a:solidFill>
                  <a:schemeClr val="tx1">
                    <a:lumMod val="65000"/>
                    <a:lumOff val="35000"/>
                  </a:schemeClr>
                </a:solidFill>
              </a:rPr>
              <a:t>Kristus, Anak Tuhan</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ms" altLang="en-US" sz="2800">
                <a:solidFill>
                  <a:schemeClr val="tx1">
                    <a:lumMod val="65000"/>
                    <a:lumOff val="35000"/>
                  </a:schemeClr>
                </a:solidFill>
              </a:rPr>
              <a:t>② </a:t>
            </a:r>
            <a:r xmlns:a="http://schemas.openxmlformats.org/drawingml/2006/main">
              <a:rPr lang="ms" altLang="ko-KR" sz="2800">
                <a:solidFill>
                  <a:schemeClr val="tx1">
                    <a:lumMod val="65000"/>
                    <a:lumOff val="35000"/>
                  </a:schemeClr>
                </a:solidFill>
              </a:rPr>
              <a:t>Elijah yang berkuasa</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ms" altLang="en-US" sz="2800">
                <a:solidFill>
                  <a:schemeClr val="tx1">
                    <a:lumMod val="65000"/>
                    <a:lumOff val="35000"/>
                  </a:schemeClr>
                </a:solidFill>
              </a:rPr>
              <a:t>③ </a:t>
            </a:r>
            <a:r xmlns:a="http://schemas.openxmlformats.org/drawingml/2006/main">
              <a:rPr lang="ms" altLang="ko-KR" sz="2800">
                <a:solidFill>
                  <a:schemeClr val="tx1">
                    <a:lumMod val="65000"/>
                    <a:lumOff val="35000"/>
                  </a:schemeClr>
                </a:solidFill>
              </a:rPr>
              <a:t>Yohanes Pembaptis</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ms" altLang="en-US" sz="2800">
                <a:solidFill>
                  <a:schemeClr val="tx1">
                    <a:lumMod val="65000"/>
                    <a:lumOff val="35000"/>
                  </a:schemeClr>
                </a:solidFill>
              </a:rPr>
              <a:t>④ </a:t>
            </a:r>
            <a:r xmlns:a="http://schemas.openxmlformats.org/drawingml/2006/main">
              <a:rPr lang="ms" altLang="ko-KR" sz="2800">
                <a:solidFill>
                  <a:schemeClr val="tx1">
                    <a:lumMod val="65000"/>
                    <a:lumOff val="35000"/>
                  </a:schemeClr>
                </a:solidFill>
              </a:rPr>
              <a:t>Yeremia</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2796827"/>
            <a:ext cx="8712968" cy="523220"/>
          </a:xfrm>
          <a:prstGeom prst="rect">
            <a:avLst/>
          </a:prstGeom>
          <a:noFill/>
        </p:spPr>
        <p:txBody>
          <a:bodyPr wrap="square">
            <a:spAutoFit/>
          </a:bodyPr>
          <a:lstStyle/>
          <a:p>
            <a:pPr xmlns:a="http://schemas.openxmlformats.org/drawingml/2006/main" lvl="0">
              <a:defRPr/>
            </a:pPr>
            <a:r xmlns:a="http://schemas.openxmlformats.org/drawingml/2006/main">
              <a:rPr lang="ms" altLang="en-US" sz="2800">
                <a:solidFill>
                  <a:srgbClr val="ff0000"/>
                </a:solidFill>
              </a:rPr>
              <a:t>① </a:t>
            </a:r>
            <a:r xmlns:a="http://schemas.openxmlformats.org/drawingml/2006/main">
              <a:rPr lang="ms" altLang="ko-KR" sz="2800">
                <a:solidFill>
                  <a:srgbClr val="ff0000"/>
                </a:solidFill>
              </a:rPr>
              <a:t>Kristus, Anak Tuhan</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5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ms" altLang="ko-KR" sz="4000">
                <a:solidFill>
                  <a:srgbClr val="ff0000"/>
                </a:solidFill>
              </a:rPr>
              <a:t>Firman hari ini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6379" y="495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23883"/>
            <a:ext cx="983695" cy="648072"/>
          </a:xfrm>
          <a:prstGeom prst="rect">
            <a:avLst/>
          </a:prstGeom>
          <a:noFill/>
        </p:spPr>
      </p:pic>
      <p:sp>
        <p:nvSpPr>
          <p:cNvPr id="23" name="TextBox 22"/>
          <p:cNvSpPr txBox="1"/>
          <p:nvPr/>
        </p:nvSpPr>
        <p:spPr>
          <a:xfrm>
            <a:off x="539552" y="2034714"/>
            <a:ext cx="8208912" cy="1182831"/>
          </a:xfrm>
          <a:prstGeom prst="rect">
            <a:avLst/>
          </a:prstGeom>
          <a:noFill/>
        </p:spPr>
        <p:txBody>
          <a:bodyPr wrap="square">
            <a:spAutoFit/>
          </a:bodyPr>
          <a:lstStyle/>
          <a:p>
            <a:pPr xmlns:a="http://schemas.openxmlformats.org/drawingml/2006/main" lvl="0">
              <a:defRPr/>
            </a:pPr>
            <a:r xmlns:a="http://schemas.openxmlformats.org/drawingml/2006/main">
              <a:rPr lang="ms" altLang="ko-KR" sz="3600"/>
              <a:t>Simon Petrus menjawab, "Engkau adalah Kristus, Anak Allah yang hidup."</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ms" altLang="ko-KR" sz="2800">
                <a:solidFill>
                  <a:schemeClr val="tx1">
                    <a:lumMod val="65000"/>
                    <a:lumOff val="35000"/>
                  </a:schemeClr>
                </a:solidFill>
              </a:rPr>
              <a:t>Matthew</a:t>
            </a:r>
            <a:r xmlns:a="http://schemas.openxmlformats.org/drawingml/2006/main">
              <a:rPr lang="ms" altLang="en-US" sz="2800">
                <a:solidFill>
                  <a:schemeClr val="tx1">
                    <a:lumMod val="65000"/>
                    <a:lumOff val="35000"/>
                  </a:schemeClr>
                </a:solidFill>
              </a:rPr>
              <a:t> </a:t>
            </a:r>
            <a:r xmlns:a="http://schemas.openxmlformats.org/drawingml/2006/main">
              <a:rPr lang="ms" altLang="ko-KR" sz="2800">
                <a:solidFill>
                  <a:schemeClr val="tx1">
                    <a:lumMod val="65000"/>
                    <a:lumOff val="35000"/>
                  </a:schemeClr>
                </a:solidFill>
              </a:rPr>
              <a:t>16:</a:t>
            </a:r>
            <a:r xmlns:a="http://schemas.openxmlformats.org/drawingml/2006/main">
              <a:rPr lang="ms" altLang="en-US" sz="2800">
                <a:solidFill>
                  <a:schemeClr val="tx1">
                    <a:lumMod val="65000"/>
                    <a:lumOff val="35000"/>
                  </a:schemeClr>
                </a:solidFill>
              </a:rPr>
              <a:t> </a:t>
            </a:r>
            <a:r xmlns:a="http://schemas.openxmlformats.org/drawingml/2006/main">
              <a:rPr lang="ms" altLang="ko-KR" sz="2800">
                <a:solidFill>
                  <a:schemeClr val="tx1">
                    <a:lumMod val="65000"/>
                    <a:lumOff val="35000"/>
                  </a:schemeClr>
                </a:solidFill>
              </a:rPr>
              <a:t>16</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ms" altLang="ko-KR" b="1">
                <a:solidFill>
                  <a:schemeClr val="tx1">
                    <a:lumMod val="50000"/>
                    <a:lumOff val="50000"/>
                  </a:schemeClr>
                </a:solidFill>
              </a:rPr>
              <a:t>No. 68 Firman Tuhan</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2126466"/>
            <a:ext cx="3931114" cy="2100729"/>
          </a:xfrm>
          <a:prstGeom prst="rect">
            <a:avLst/>
          </a:prstGeom>
          <a:noFill/>
        </p:spPr>
        <p:txBody>
          <a:bodyPr wrap="square">
            <a:spAutoFit/>
          </a:bodyPr>
          <a:lstStyle/>
          <a:p>
            <a:pPr xmlns:a="http://schemas.openxmlformats.org/drawingml/2006/main" algn="ctr">
              <a:defRPr/>
            </a:pPr>
            <a:r xmlns:a="http://schemas.openxmlformats.org/drawingml/2006/main">
              <a:rPr lang="ms" altLang="ko-KR" sz="4400"/>
              <a:t>Kisah Orang Kaya Bodoh</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995935" y="1782108"/>
            <a:ext cx="5140665" cy="41671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0783" y="212053"/>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ms" altLang="ko-KR" sz="4000">
                <a:solidFill>
                  <a:srgbClr val="ff0000"/>
                </a:solidFill>
              </a:rPr>
              <a:t>Firman hari ini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9291" y="8197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35061"/>
            <a:ext cx="983695" cy="648072"/>
          </a:xfrm>
          <a:prstGeom prst="rect">
            <a:avLst/>
          </a:prstGeom>
          <a:noFill/>
        </p:spPr>
      </p:pic>
      <p:sp>
        <p:nvSpPr>
          <p:cNvPr id="23" name="TextBox 22"/>
          <p:cNvSpPr txBox="1"/>
          <p:nvPr/>
        </p:nvSpPr>
        <p:spPr>
          <a:xfrm>
            <a:off x="539552" y="2034714"/>
            <a:ext cx="8208912" cy="2287731"/>
          </a:xfrm>
          <a:prstGeom prst="rect">
            <a:avLst/>
          </a:prstGeom>
          <a:noFill/>
        </p:spPr>
        <p:txBody>
          <a:bodyPr wrap="square">
            <a:spAutoFit/>
          </a:bodyPr>
          <a:lstStyle/>
          <a:p>
            <a:pPr xmlns:a="http://schemas.openxmlformats.org/drawingml/2006/main" lvl="0">
              <a:defRPr/>
            </a:pPr>
            <a:r xmlns:a="http://schemas.openxmlformats.org/drawingml/2006/main">
              <a:rPr lang="ms" altLang="ko-KR" sz="3600"/>
              <a:t>"Tetapi Tuhan berkata kepadanya, 'Hai orang bodoh! Malam ini juga nyawamu akan dituntut daripadamu. Lalu siapakah yang akan mendapat apa yang telah kamu sediakan untuk dirimu sendiri?'</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ms" altLang="ko-KR" sz="2800">
                <a:solidFill>
                  <a:schemeClr val="tx1">
                    <a:lumMod val="65000"/>
                    <a:lumOff val="35000"/>
                  </a:schemeClr>
                </a:solidFill>
              </a:rPr>
              <a:t>Lukas</a:t>
            </a:r>
            <a:r xmlns:a="http://schemas.openxmlformats.org/drawingml/2006/main">
              <a:rPr lang="ms" altLang="en-US" sz="2800">
                <a:solidFill>
                  <a:schemeClr val="tx1">
                    <a:lumMod val="65000"/>
                    <a:lumOff val="35000"/>
                  </a:schemeClr>
                </a:solidFill>
              </a:rPr>
              <a:t> </a:t>
            </a:r>
            <a:r xmlns:a="http://schemas.openxmlformats.org/drawingml/2006/main">
              <a:rPr lang="ms" altLang="ko-KR" sz="2800">
                <a:solidFill>
                  <a:schemeClr val="tx1">
                    <a:lumMod val="65000"/>
                    <a:lumOff val="35000"/>
                  </a:schemeClr>
                </a:solidFill>
              </a:rPr>
              <a:t>12:20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ms" altLang="ko-KR" sz="3200">
                <a:solidFill>
                  <a:schemeClr val="tx1">
                    <a:lumMod val="65000"/>
                    <a:lumOff val="35000"/>
                  </a:schemeClr>
                </a:solidFill>
              </a:rPr>
              <a:t>"Yesus berkata, "Hidup seseorang tidak ada kaitan dengan apa yang dia miliki."</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25467" y="1"/>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ms" altLang="ko-KR" sz="3200">
                <a:solidFill>
                  <a:schemeClr val="tx1">
                    <a:lumMod val="65000"/>
                    <a:lumOff val="35000"/>
                  </a:schemeClr>
                </a:solidFill>
              </a:rPr>
              <a:t>Dan Yesus memberitahu kita sebuah kisah.</a:t>
            </a:r>
            <a:endParaRPr xmlns:a="http://schemas.openxmlformats.org/drawingml/2006/main" lang="en-US" altLang="ko-KR" sz="3200">
              <a:solidFill>
                <a:schemeClr val="tx1">
                  <a:lumMod val="65000"/>
                  <a:lumOff val="35000"/>
                </a:schemeClr>
              </a:solidFill>
            </a:endParaRPr>
          </a:p>
          <a:p>
            <a:pPr xmlns:a="http://schemas.openxmlformats.org/drawingml/2006/main" lvl="0">
              <a:defRPr/>
            </a:pPr>
            <a:r xmlns:a="http://schemas.openxmlformats.org/drawingml/2006/main">
              <a:rPr lang="ms" altLang="ko-KR" sz="3200">
                <a:solidFill>
                  <a:schemeClr val="tx1">
                    <a:lumMod val="65000"/>
                    <a:lumOff val="35000"/>
                  </a:schemeClr>
                </a:solidFill>
              </a:rPr>
              <a:t>Ia mengenai seorang lelaki kaya yang bodoh.</a:t>
            </a:r>
            <a:r xmlns:a="http://schemas.openxmlformats.org/drawingml/2006/main">
              <a:rPr lang="ms"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373216"/>
            <a:ext cx="9144000" cy="1368578"/>
          </a:xfrm>
          <a:prstGeom prst="rect">
            <a:avLst/>
          </a:prstGeom>
          <a:noFill/>
        </p:spPr>
        <p:txBody>
          <a:bodyPr wrap="square">
            <a:spAutoFit/>
          </a:bodyPr>
          <a:lstStyle/>
          <a:p>
            <a:pPr xmlns:a="http://schemas.openxmlformats.org/drawingml/2006/main" lvl="0">
              <a:defRPr/>
            </a:pPr>
            <a:r xmlns:a="http://schemas.openxmlformats.org/drawingml/2006/main">
              <a:rPr lang="ms" altLang="ko-KR" sz="2800">
                <a:solidFill>
                  <a:schemeClr val="tx1">
                    <a:lumMod val="65000"/>
                    <a:lumOff val="35000"/>
                  </a:schemeClr>
                </a:solidFill>
              </a:rPr>
              <a:t>Orang kaya itu gembira membina gudang yang lebih besar untuk kekayaan dan bijirinnya. "Saya telah mengumpulkan banyak makanan di gudang, jiwa saya, sekarang bersenang-senang!"</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98641"/>
            <a:ext cx="9144000" cy="539984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1702" y="5473005"/>
            <a:ext cx="9134646" cy="1373565"/>
          </a:xfrm>
          <a:prstGeom prst="rect">
            <a:avLst/>
          </a:prstGeom>
          <a:noFill/>
        </p:spPr>
        <p:txBody>
          <a:bodyPr wrap="square">
            <a:spAutoFit/>
          </a:bodyPr>
          <a:lstStyle/>
          <a:p>
            <a:pPr xmlns:a="http://schemas.openxmlformats.org/drawingml/2006/main" lvl="0">
              <a:defRPr/>
            </a:pPr>
            <a:r xmlns:a="http://schemas.openxmlformats.org/drawingml/2006/main">
              <a:rPr lang="ms" altLang="ko-KR" sz="2800">
                <a:solidFill>
                  <a:schemeClr val="tx1">
                    <a:lumMod val="65000"/>
                    <a:lumOff val="35000"/>
                  </a:schemeClr>
                </a:solidFill>
              </a:rPr>
              <a:t>Kemudian Allah memberitahu orang kaya itu.</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ms" altLang="ko-KR" sz="2800">
                <a:solidFill>
                  <a:schemeClr val="tx1">
                    <a:lumMod val="65000"/>
                    <a:lumOff val="35000"/>
                  </a:schemeClr>
                </a:solidFill>
              </a:rPr>
              <a:t>"Bodohlah awak! Kalau saya cabut nyawa awak hari ini, harta siapa semua kekayaan awak?"</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47300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pPr>
            <a:r xmlns:a="http://schemas.openxmlformats.org/drawingml/2006/main">
              <a:rPr lang="ms" altLang="ko-KR" sz="2800">
                <a:solidFill>
                  <a:schemeClr val="tx1">
                    <a:lumMod val="65000"/>
                    <a:lumOff val="35000"/>
                  </a:schemeClr>
                </a:solidFill>
              </a:rPr>
              <a:t>“Bintang ini kelihatan apabila raja dilahirkan! Jom ikut bintang!” Doktor mula mengikut bintang itu.</a:t>
            </a:r>
            <a:endParaRPr xmlns:a="http://schemas.openxmlformats.org/drawingml/2006/main" lang="ko-KR" altLang="en-US" sz="2800">
              <a:solidFill>
                <a:schemeClr val="tx1">
                  <a:lumMod val="65000"/>
                  <a:lumOff val="35000"/>
                </a:schemeClr>
              </a:solidFill>
            </a:endParaRPr>
          </a:p>
        </p:txBody>
      </p:sp>
      <p:pic>
        <p:nvPicPr>
          <p:cNvPr id="5" name="그림 4"/>
          <p:cNvPicPr>
            <a:picLocks noChangeAspect="1"/>
          </p:cNvPicPr>
          <p:nvPr/>
        </p:nvPicPr>
        <p:blipFill rotWithShape="1">
          <a:blip r:embed="rId2"/>
          <a:stretch>
            <a:fillRect/>
          </a:stretch>
        </p:blipFill>
        <p:spPr>
          <a:xfrm>
            <a:off x="9787" y="1"/>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ms" altLang="ko-KR" sz="2800">
                <a:solidFill>
                  <a:schemeClr val="tx1">
                    <a:lumMod val="65000"/>
                    <a:lumOff val="35000"/>
                  </a:schemeClr>
                </a:solidFill>
              </a:rPr>
              <a:t>Yesus selesai bercakap dan berkata,</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ms" altLang="ko-KR" sz="2800">
                <a:solidFill>
                  <a:schemeClr val="tx1">
                    <a:lumMod val="65000"/>
                    <a:lumOff val="35000"/>
                  </a:schemeClr>
                </a:solidFill>
              </a:rPr>
              <a:t>"Jangan simpan harta untukmu, tetapi untuk Tuhan. Lakukan yang terbaik untuk membantu mereka yang memerlukan.</a:t>
            </a:r>
            <a:r xmlns:a="http://schemas.openxmlformats.org/drawingml/2006/main">
              <a:rPr lang="ms"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4191"/>
            <a:ext cx="9144000" cy="544103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ms" altLang="ko-KR" sz="4000">
                <a:solidFill>
                  <a:srgbClr val="ff0000"/>
                </a:solidFill>
              </a:rPr>
              <a:t>Pelajaran hari ini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204686" y="8147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56023"/>
            <a:ext cx="983695" cy="648072"/>
          </a:xfrm>
          <a:prstGeom prst="rect">
            <a:avLst/>
          </a:prstGeom>
          <a:noFill/>
        </p:spPr>
      </p:pic>
      <p:sp>
        <p:nvSpPr>
          <p:cNvPr id="17" name="TextBox 16"/>
          <p:cNvSpPr txBox="1"/>
          <p:nvPr/>
        </p:nvSpPr>
        <p:spPr>
          <a:xfrm>
            <a:off x="380230" y="1124744"/>
            <a:ext cx="8352928" cy="4902676"/>
          </a:xfrm>
          <a:prstGeom prst="rect">
            <a:avLst/>
          </a:prstGeom>
          <a:noFill/>
        </p:spPr>
        <p:txBody>
          <a:bodyPr wrap="square">
            <a:spAutoFit/>
          </a:bodyPr>
          <a:lstStyle/>
          <a:p>
            <a:pPr xmlns:a="http://schemas.openxmlformats.org/drawingml/2006/main" algn="ctr">
              <a:defRPr/>
            </a:pPr>
            <a:r xmlns:a="http://schemas.openxmlformats.org/drawingml/2006/main">
              <a:rPr lang="ms" altLang="ko-KR" sz="3500">
                <a:solidFill>
                  <a:schemeClr val="tx1">
                    <a:lumMod val="65000"/>
                    <a:lumOff val="35000"/>
                  </a:schemeClr>
                </a:solidFill>
              </a:rPr>
              <a:t>Untuk apa wang anda digunakan?</a:t>
            </a:r>
            <a:endParaRPr xmlns:a="http://schemas.openxmlformats.org/drawingml/2006/main" lang="en-US" altLang="ko-KR" sz="3500">
              <a:solidFill>
                <a:schemeClr val="tx1">
                  <a:lumMod val="65000"/>
                  <a:lumOff val="35000"/>
                </a:schemeClr>
              </a:solidFill>
            </a:endParaRPr>
          </a:p>
          <a:p>
            <a:pPr xmlns:a="http://schemas.openxmlformats.org/drawingml/2006/main" algn="ctr">
              <a:defRPr/>
            </a:pPr>
            <a:r xmlns:a="http://schemas.openxmlformats.org/drawingml/2006/main">
              <a:rPr lang="ms" altLang="ko-KR" sz="3500">
                <a:solidFill>
                  <a:schemeClr val="tx1">
                    <a:lumMod val="65000"/>
                    <a:lumOff val="35000"/>
                  </a:schemeClr>
                </a:solidFill>
              </a:rPr>
              <a:t>Adakah ia digunakan hanya untuk memuaskan hati anda sahaja?</a:t>
            </a:r>
            <a:endParaRPr xmlns:a="http://schemas.openxmlformats.org/drawingml/2006/main" lang="en-US" altLang="ko-KR" sz="3500">
              <a:solidFill>
                <a:schemeClr val="tx1">
                  <a:lumMod val="65000"/>
                  <a:lumOff val="35000"/>
                </a:schemeClr>
              </a:solidFill>
            </a:endParaRPr>
          </a:p>
          <a:p>
            <a:pPr xmlns:a="http://schemas.openxmlformats.org/drawingml/2006/main" lvl="0">
              <a:defRPr/>
            </a:pPr>
            <a:r xmlns:a="http://schemas.openxmlformats.org/drawingml/2006/main">
              <a:rPr lang="ms" altLang="ko-KR" sz="3500">
                <a:solidFill>
                  <a:schemeClr val="tx1">
                    <a:lumMod val="65000"/>
                    <a:lumOff val="35000"/>
                  </a:schemeClr>
                </a:solidFill>
              </a:rPr>
              <a:t>Wang harus digunakan</a:t>
            </a:r>
            <a:endParaRPr xmlns:a="http://schemas.openxmlformats.org/drawingml/2006/main" lang="en-US" altLang="ko-KR" sz="3500">
              <a:solidFill>
                <a:schemeClr val="tx1">
                  <a:lumMod val="65000"/>
                  <a:lumOff val="35000"/>
                </a:schemeClr>
              </a:solidFill>
            </a:endParaRPr>
          </a:p>
          <a:p>
            <a:pPr xmlns:a="http://schemas.openxmlformats.org/drawingml/2006/main" lvl="0">
              <a:defRPr/>
            </a:pPr>
            <a:r xmlns:a="http://schemas.openxmlformats.org/drawingml/2006/main">
              <a:rPr lang="ms" altLang="ko-KR" sz="3500">
                <a:solidFill>
                  <a:schemeClr val="tx1">
                    <a:lumMod val="65000"/>
                    <a:lumOff val="35000"/>
                  </a:schemeClr>
                </a:solidFill>
              </a:rPr>
              <a:t>untuk kemuliaan Tuhan.</a:t>
            </a:r>
            <a:endParaRPr xmlns:a="http://schemas.openxmlformats.org/drawingml/2006/main" lang="en-US" altLang="ko-KR" sz="3500">
              <a:solidFill>
                <a:schemeClr val="tx1">
                  <a:lumMod val="65000"/>
                  <a:lumOff val="35000"/>
                </a:schemeClr>
              </a:solidFill>
            </a:endParaRPr>
          </a:p>
          <a:p>
            <a:pPr xmlns:a="http://schemas.openxmlformats.org/drawingml/2006/main" lvl="0">
              <a:defRPr/>
            </a:pPr>
            <a:r xmlns:a="http://schemas.openxmlformats.org/drawingml/2006/main">
              <a:rPr lang="ms" altLang="ko-KR" sz="3500">
                <a:solidFill>
                  <a:schemeClr val="tx1">
                    <a:lumMod val="65000"/>
                    <a:lumOff val="35000"/>
                  </a:schemeClr>
                </a:solidFill>
              </a:rPr>
              <a:t>Kita adalah umat kerajaan Tuhan. Oleh itu, adalah perlu untuk kita membantu orang yang memerlukan dengan wang kita sendiri.</a:t>
            </a:r>
            <a:endParaRPr xmlns:a="http://schemas.openxmlformats.org/drawingml/2006/main" lang="en-US" altLang="ko-KR" sz="3500">
              <a:solidFill>
                <a:schemeClr val="tx1">
                  <a:lumMod val="65000"/>
                  <a:lumOff val="35000"/>
                </a:schemeClr>
              </a:solidFill>
            </a:endParaRPr>
          </a:p>
          <a:p>
            <a:pPr algn="ctr">
              <a:defRPr/>
            </a:pPr>
            <a:endParaRPr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9998" y="152345"/>
            <a:ext cx="4053592" cy="569650"/>
          </a:xfrm>
          <a:prstGeom prst="rect">
            <a:avLst/>
          </a:prstGeom>
          <a:noFill/>
        </p:spPr>
        <p:txBody>
          <a:bodyPr wrap="square">
            <a:spAutoFit/>
          </a:bodyPr>
          <a:lstStyle/>
          <a:p>
            <a:pPr xmlns:a="http://schemas.openxmlformats.org/drawingml/2006/main" algn="ctr">
              <a:defRPr/>
            </a:pPr>
            <a:r xmlns:a="http://schemas.openxmlformats.org/drawingml/2006/main">
              <a:rPr lang="ms" altLang="ko-KR" sz="3200"/>
              <a:t>Siapakah Yesus?</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9039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ms" altLang="ko-KR" sz="3600">
                <a:solidFill>
                  <a:srgbClr val="0070c0"/>
                </a:solidFill>
              </a:rPr>
              <a:t>Yesus..</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lang="ms" altLang="ko-KR" sz="3600">
                <a:solidFill>
                  <a:schemeClr val="tx1">
                    <a:lumMod val="65000"/>
                    <a:lumOff val="35000"/>
                  </a:schemeClr>
                </a:solidFill>
              </a:rPr>
              <a:t>Yesus adalah pemilik semua kehidupan, dan semua kekayaan.</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ms" altLang="ko-KR" sz="4000">
                <a:solidFill>
                  <a:srgbClr val="ff0000"/>
                </a:solidFill>
              </a:rPr>
              <a:t>Kuiz hari ini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3373" y="11808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ms" altLang="ko-KR" sz="3200">
                <a:solidFill>
                  <a:schemeClr val="tx1">
                    <a:lumMod val="65000"/>
                    <a:lumOff val="35000"/>
                  </a:schemeClr>
                </a:solidFill>
              </a:rPr>
              <a:t>Apakah yang dilakukan oleh orang kaya yang bodoh itu untuk jiwanya?</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ms" altLang="en-US" sz="2800">
                <a:solidFill>
                  <a:schemeClr val="tx1">
                    <a:lumMod val="65000"/>
                    <a:lumOff val="35000"/>
                  </a:schemeClr>
                </a:solidFill>
              </a:rPr>
              <a:t>① </a:t>
            </a:r>
            <a:r xmlns:a="http://schemas.openxmlformats.org/drawingml/2006/main">
              <a:rPr lang="ms" altLang="ko-KR" sz="2800">
                <a:solidFill>
                  <a:schemeClr val="tx1">
                    <a:lumMod val="65000"/>
                    <a:lumOff val="35000"/>
                  </a:schemeClr>
                </a:solidFill>
              </a:rPr>
              <a:t>Dia membantu orang miskin.</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ms" altLang="en-US" sz="2800">
                <a:solidFill>
                  <a:schemeClr val="tx1">
                    <a:lumMod val="65000"/>
                    <a:lumOff val="35000"/>
                  </a:schemeClr>
                </a:solidFill>
              </a:rPr>
              <a:t>② </a:t>
            </a:r>
            <a:r xmlns:a="http://schemas.openxmlformats.org/drawingml/2006/main">
              <a:rPr lang="ms" altLang="ko-KR" sz="2800">
                <a:solidFill>
                  <a:schemeClr val="tx1">
                    <a:lumMod val="65000"/>
                    <a:lumOff val="35000"/>
                  </a:schemeClr>
                </a:solidFill>
              </a:rPr>
              <a:t>Dia menyembah Tuhan.</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ms" altLang="en-US" sz="2800">
                <a:solidFill>
                  <a:schemeClr val="tx1">
                    <a:lumMod val="65000"/>
                    <a:lumOff val="35000"/>
                  </a:schemeClr>
                </a:solidFill>
              </a:rPr>
              <a:t>③ </a:t>
            </a:r>
            <a:r xmlns:a="http://schemas.openxmlformats.org/drawingml/2006/main">
              <a:rPr lang="ms" altLang="ko-KR" sz="2800">
                <a:solidFill>
                  <a:schemeClr val="tx1">
                    <a:lumMod val="65000"/>
                    <a:lumOff val="35000"/>
                  </a:schemeClr>
                </a:solidFill>
              </a:rPr>
              <a:t>Dia memberitakan Injil.</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ms" altLang="en-US" sz="2800">
                <a:solidFill>
                  <a:schemeClr val="tx1">
                    <a:lumMod val="65000"/>
                    <a:lumOff val="35000"/>
                  </a:schemeClr>
                </a:solidFill>
              </a:rPr>
              <a:t>④ </a:t>
            </a:r>
            <a:r xmlns:a="http://schemas.openxmlformats.org/drawingml/2006/main">
              <a:rPr lang="ms" altLang="ko-KR" sz="2800">
                <a:solidFill>
                  <a:schemeClr val="tx1">
                    <a:lumMod val="65000"/>
                    <a:lumOff val="35000"/>
                  </a:schemeClr>
                </a:solidFill>
              </a:rPr>
              <a:t>Dia menyimpan banyak kekayaan.</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ms" altLang="en-US" sz="2800">
                <a:solidFill>
                  <a:srgbClr val="ff0000"/>
                </a:solidFill>
              </a:rPr>
              <a:t>④ </a:t>
            </a:r>
            <a:r xmlns:a="http://schemas.openxmlformats.org/drawingml/2006/main">
              <a:rPr lang="ms" altLang="ko-KR" sz="2800">
                <a:solidFill>
                  <a:srgbClr val="ff0000"/>
                </a:solidFill>
              </a:rPr>
              <a:t>Dia menyimpan banyak kekayaan.</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6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0783" y="212053"/>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ms" altLang="ko-KR" sz="4000">
                <a:solidFill>
                  <a:srgbClr val="ff0000"/>
                </a:solidFill>
              </a:rPr>
              <a:t>Firman hari ini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9291" y="8197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35061"/>
            <a:ext cx="983695" cy="648072"/>
          </a:xfrm>
          <a:prstGeom prst="rect">
            <a:avLst/>
          </a:prstGeom>
          <a:noFill/>
        </p:spPr>
      </p:pic>
      <p:sp>
        <p:nvSpPr>
          <p:cNvPr id="23" name="TextBox 22"/>
          <p:cNvSpPr txBox="1"/>
          <p:nvPr/>
        </p:nvSpPr>
        <p:spPr>
          <a:xfrm>
            <a:off x="539552" y="2034714"/>
            <a:ext cx="8208912" cy="2287731"/>
          </a:xfrm>
          <a:prstGeom prst="rect">
            <a:avLst/>
          </a:prstGeom>
          <a:noFill/>
        </p:spPr>
        <p:txBody>
          <a:bodyPr wrap="square">
            <a:spAutoFit/>
          </a:bodyPr>
          <a:lstStyle/>
          <a:p>
            <a:pPr xmlns:a="http://schemas.openxmlformats.org/drawingml/2006/main" lvl="0">
              <a:defRPr/>
            </a:pPr>
            <a:r xmlns:a="http://schemas.openxmlformats.org/drawingml/2006/main">
              <a:rPr lang="ms" altLang="ko-KR" sz="3600"/>
              <a:t>"Tetapi Tuhan berkata kepadanya, 'Hai orang bodoh! Malam ini juga nyawamu akan dituntut daripadamu. Lalu siapakah yang akan mendapat apa yang telah kamu sediakan untuk dirimu sendiri?'</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ms" altLang="ko-KR" sz="2800">
                <a:solidFill>
                  <a:schemeClr val="tx1">
                    <a:lumMod val="65000"/>
                    <a:lumOff val="35000"/>
                  </a:schemeClr>
                </a:solidFill>
              </a:rPr>
              <a:t>Lukas</a:t>
            </a:r>
            <a:r xmlns:a="http://schemas.openxmlformats.org/drawingml/2006/main">
              <a:rPr lang="ms" altLang="en-US" sz="2800">
                <a:solidFill>
                  <a:schemeClr val="tx1">
                    <a:lumMod val="65000"/>
                    <a:lumOff val="35000"/>
                  </a:schemeClr>
                </a:solidFill>
              </a:rPr>
              <a:t> </a:t>
            </a:r>
            <a:r xmlns:a="http://schemas.openxmlformats.org/drawingml/2006/main">
              <a:rPr lang="ms" altLang="ko-KR" sz="2800">
                <a:solidFill>
                  <a:schemeClr val="tx1">
                    <a:lumMod val="65000"/>
                    <a:lumOff val="35000"/>
                  </a:schemeClr>
                </a:solidFill>
              </a:rPr>
              <a:t>12:20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ms" altLang="ko-KR" b="1">
                <a:solidFill>
                  <a:schemeClr val="tx1">
                    <a:lumMod val="50000"/>
                    <a:lumOff val="50000"/>
                  </a:schemeClr>
                </a:solidFill>
              </a:rPr>
              <a:t>No. 69 Firman Tuhan</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2129464"/>
            <a:ext cx="3931114" cy="2097731"/>
          </a:xfrm>
          <a:prstGeom prst="rect">
            <a:avLst/>
          </a:prstGeom>
          <a:noFill/>
        </p:spPr>
        <p:txBody>
          <a:bodyPr wrap="square">
            <a:spAutoFit/>
          </a:bodyPr>
          <a:lstStyle/>
          <a:p>
            <a:pPr xmlns:a="http://schemas.openxmlformats.org/drawingml/2006/main" algn="ctr">
              <a:defRPr/>
            </a:pPr>
            <a:r xmlns:a="http://schemas.openxmlformats.org/drawingml/2006/main">
              <a:rPr lang="ms" altLang="ko-KR" sz="4400"/>
              <a:t>Mencari Domba yang Hilang</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3962463" y="1782108"/>
            <a:ext cx="5181537" cy="40951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ms" altLang="ko-KR" sz="4000">
                <a:solidFill>
                  <a:srgbClr val="ff0000"/>
                </a:solidFill>
              </a:rPr>
              <a:t>Firman hari ini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3975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23843"/>
            <a:ext cx="983695" cy="648072"/>
          </a:xfrm>
          <a:prstGeom prst="rect">
            <a:avLst/>
          </a:prstGeom>
          <a:noFill/>
        </p:spPr>
      </p:pic>
      <p:sp>
        <p:nvSpPr>
          <p:cNvPr id="23" name="TextBox 22"/>
          <p:cNvSpPr txBox="1"/>
          <p:nvPr/>
        </p:nvSpPr>
        <p:spPr>
          <a:xfrm>
            <a:off x="539552" y="2034714"/>
            <a:ext cx="8208912" cy="2830656"/>
          </a:xfrm>
          <a:prstGeom prst="rect">
            <a:avLst/>
          </a:prstGeom>
          <a:noFill/>
        </p:spPr>
        <p:txBody>
          <a:bodyPr wrap="square">
            <a:spAutoFit/>
          </a:bodyPr>
          <a:lstStyle/>
          <a:p>
            <a:pPr xmlns:a="http://schemas.openxmlformats.org/drawingml/2006/main" lvl="0">
              <a:defRPr/>
            </a:pPr>
            <a:r xmlns:a="http://schemas.openxmlformats.org/drawingml/2006/main">
              <a:rPr lang="ms" altLang="ko-KR" sz="3600"/>
              <a:t>Aku berkata kepadamu, demikian juga akan ada sukacita di surga karena satu orang berdosa yang bertobat daripada atas sembilan puluh sembilan orang benar yang tidak perlu bertobat.</a:t>
            </a:r>
            <a:endParaRPr xmlns:a="http://schemas.openxmlformats.org/drawingml/2006/main" lang="ko-KR" altLang="en-US" sz="3600"/>
          </a:p>
        </p:txBody>
      </p:sp>
      <p:sp>
        <p:nvSpPr>
          <p:cNvPr id="24" name="TextBox 23"/>
          <p:cNvSpPr txBox="1"/>
          <p:nvPr/>
        </p:nvSpPr>
        <p:spPr>
          <a:xfrm>
            <a:off x="4952296" y="5157192"/>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ms" altLang="ko-KR" sz="2800">
                <a:solidFill>
                  <a:schemeClr val="tx1">
                    <a:lumMod val="65000"/>
                    <a:lumOff val="35000"/>
                  </a:schemeClr>
                </a:solidFill>
              </a:rPr>
              <a:t>Lukas</a:t>
            </a:r>
            <a:r xmlns:a="http://schemas.openxmlformats.org/drawingml/2006/main">
              <a:rPr lang="ms" altLang="en-US" sz="2800">
                <a:solidFill>
                  <a:schemeClr val="tx1">
                    <a:lumMod val="65000"/>
                    <a:lumOff val="35000"/>
                  </a:schemeClr>
                </a:solidFill>
              </a:rPr>
              <a:t> </a:t>
            </a:r>
            <a:r xmlns:a="http://schemas.openxmlformats.org/drawingml/2006/main">
              <a:rPr lang="ms" altLang="ko-KR" sz="2800">
                <a:solidFill>
                  <a:schemeClr val="tx1">
                    <a:lumMod val="65000"/>
                    <a:lumOff val="35000"/>
                  </a:schemeClr>
                </a:solidFill>
              </a:rPr>
              <a:t>15:7</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ms" altLang="ko-KR" sz="3200">
                <a:solidFill>
                  <a:schemeClr val="tx1">
                    <a:lumMod val="65000"/>
                    <a:lumOff val="35000"/>
                  </a:schemeClr>
                </a:solidFill>
              </a:rPr>
              <a:t>Pada suatu hari seekor biri-biri ditinggalkan sendirian, terpisah dari biri-biri kawan-kawannya.</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987" y="1"/>
            <a:ext cx="9144000" cy="566124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157" y="5780781"/>
            <a:ext cx="9053611" cy="1065789"/>
          </a:xfrm>
          <a:prstGeom prst="rect">
            <a:avLst/>
          </a:prstGeom>
          <a:noFill/>
        </p:spPr>
        <p:txBody>
          <a:bodyPr wrap="square">
            <a:spAutoFit/>
          </a:bodyPr>
          <a:lstStyle/>
          <a:p>
            <a:pPr xmlns:a="http://schemas.openxmlformats.org/drawingml/2006/main" lvl="0">
              <a:defRPr/>
            </a:pPr>
            <a:r xmlns:a="http://schemas.openxmlformats.org/drawingml/2006/main">
              <a:rPr lang="ms" altLang="ko-KR" sz="3200">
                <a:solidFill>
                  <a:schemeClr val="tx1">
                    <a:lumMod val="65000"/>
                    <a:lumOff val="35000"/>
                  </a:schemeClr>
                </a:solidFill>
              </a:rPr>
              <a:t>Gembala mengira biri-biri dan mendapati bahawa satu daripada seratus telah hilang!</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 y="1"/>
            <a:ext cx="9144000" cy="578078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780782"/>
            <a:ext cx="9144000" cy="1065788"/>
          </a:xfrm>
          <a:prstGeom prst="rect">
            <a:avLst/>
          </a:prstGeom>
          <a:noFill/>
        </p:spPr>
        <p:txBody>
          <a:bodyPr wrap="square">
            <a:spAutoFit/>
          </a:bodyPr>
          <a:lstStyle/>
          <a:p>
            <a:pPr xmlns:a="http://schemas.openxmlformats.org/drawingml/2006/main" lvl="0">
              <a:defRPr/>
            </a:pPr>
            <a:r xmlns:a="http://schemas.openxmlformats.org/drawingml/2006/main">
              <a:rPr lang="ms" altLang="ko-KR" sz="3200">
                <a:solidFill>
                  <a:schemeClr val="tx1">
                    <a:lumMod val="65000"/>
                    <a:lumOff val="35000"/>
                  </a:schemeClr>
                </a:solidFill>
              </a:rPr>
              <a:t>Gembala itu meninggalkan 99 ekor kambing dan pergi mencari seekor yang hilang.</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7146"/>
            <a:ext cx="9144000" cy="566839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373216"/>
            <a:ext cx="9070726" cy="1368578"/>
          </a:xfrm>
          <a:prstGeom prst="rect">
            <a:avLst/>
          </a:prstGeom>
          <a:noFill/>
        </p:spPr>
        <p:txBody>
          <a:bodyPr wrap="square">
            <a:spAutoFit/>
          </a:bodyPr>
          <a:lstStyle/>
          <a:p>
            <a:pPr xmlns:a="http://schemas.openxmlformats.org/drawingml/2006/main" lvl="0">
              <a:defRPr/>
            </a:pPr>
            <a:r xmlns:a="http://schemas.openxmlformats.org/drawingml/2006/main">
              <a:rPr lang="ms" altLang="ko-KR" sz="2800">
                <a:solidFill>
                  <a:schemeClr val="tx1">
                    <a:lumMod val="65000"/>
                    <a:lumOff val="35000"/>
                  </a:schemeClr>
                </a:solidFill>
              </a:rPr>
              <a:t>Bintang itu berhenti di atas kandang Betlehem. Alkitab telah menubuatkan bahawa Yesus dilahirkan di Betlehem.</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1"/>
            <a:ext cx="9144000" cy="537321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1702" y="5473005"/>
            <a:ext cx="9134646" cy="1373565"/>
          </a:xfrm>
          <a:prstGeom prst="rect">
            <a:avLst/>
          </a:prstGeom>
          <a:noFill/>
        </p:spPr>
        <p:txBody>
          <a:bodyPr wrap="square">
            <a:spAutoFit/>
          </a:bodyPr>
          <a:lstStyle/>
          <a:p>
            <a:pPr xmlns:a="http://schemas.openxmlformats.org/drawingml/2006/main" lvl="0">
              <a:defRPr/>
            </a:pPr>
            <a:r xmlns:a="http://schemas.openxmlformats.org/drawingml/2006/main">
              <a:rPr lang="ms" altLang="ko-KR" sz="2800">
                <a:solidFill>
                  <a:schemeClr val="tx1">
                    <a:lumMod val="65000"/>
                    <a:lumOff val="35000"/>
                  </a:schemeClr>
                </a:solidFill>
              </a:rPr>
              <a:t>Dan akhirnya gembala itu menemui biri-biri yang hilang.</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ms" altLang="ko-KR" sz="2800">
                <a:solidFill>
                  <a:schemeClr val="tx1">
                    <a:lumMod val="65000"/>
                    <a:lumOff val="35000"/>
                  </a:schemeClr>
                </a:solidFill>
              </a:rPr>
              <a:t>Gembala pulang dengan kambing biri-biri dengan gembira dan mengadakan jamuan besar.</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47300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266" y="5464973"/>
            <a:ext cx="9107238" cy="1372072"/>
          </a:xfrm>
          <a:prstGeom prst="rect">
            <a:avLst/>
          </a:prstGeom>
          <a:noFill/>
        </p:spPr>
        <p:txBody>
          <a:bodyPr wrap="square">
            <a:spAutoFit/>
          </a:bodyPr>
          <a:lstStyle/>
          <a:p>
            <a:pPr xmlns:a="http://schemas.openxmlformats.org/drawingml/2006/main" lvl="0">
              <a:defRPr/>
            </a:pPr>
            <a:r xmlns:a="http://schemas.openxmlformats.org/drawingml/2006/main">
              <a:rPr lang="ms" altLang="ko-KR" sz="2800">
                <a:solidFill>
                  <a:schemeClr val="tx1">
                    <a:lumMod val="65000"/>
                    <a:lumOff val="35000"/>
                  </a:schemeClr>
                </a:solidFill>
              </a:rPr>
              <a:t>Yesus selesai bercakap dan berkata,</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ms" altLang="ko-KR" sz="2800">
                <a:solidFill>
                  <a:schemeClr val="tx1">
                    <a:lumMod val="65000"/>
                    <a:lumOff val="35000"/>
                  </a:schemeClr>
                </a:solidFill>
              </a:rPr>
              <a:t>"Sama seperti gembala berkenan mencari domba yang hilang,</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ms" altLang="ko-KR" sz="2800">
                <a:solidFill>
                  <a:schemeClr val="tx1">
                    <a:lumMod val="65000"/>
                    <a:lumOff val="35000"/>
                  </a:schemeClr>
                </a:solidFill>
              </a:rPr>
              <a:t>Allah redha dengan taubat seorang pendosa."</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266" y="0"/>
            <a:ext cx="9144000" cy="547300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ms" altLang="ko-KR" sz="4000">
                <a:solidFill>
                  <a:srgbClr val="ff0000"/>
                </a:solidFill>
              </a:rPr>
              <a:t>Pelajaran hari ini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65208" y="107592"/>
            <a:ext cx="983695" cy="648072"/>
          </a:xfrm>
          <a:prstGeom prst="rect">
            <a:avLst/>
          </a:prstGeom>
          <a:noFill/>
        </p:spPr>
      </p:pic>
      <p:sp>
        <p:nvSpPr>
          <p:cNvPr id="17" name="TextBox 16"/>
          <p:cNvSpPr txBox="1"/>
          <p:nvPr/>
        </p:nvSpPr>
        <p:spPr>
          <a:xfrm>
            <a:off x="107504" y="1124744"/>
            <a:ext cx="8352928" cy="3378676"/>
          </a:xfrm>
          <a:prstGeom prst="rect">
            <a:avLst/>
          </a:prstGeom>
          <a:noFill/>
        </p:spPr>
        <p:txBody>
          <a:bodyPr wrap="square">
            <a:spAutoFit/>
          </a:bodyPr>
          <a:lstStyle/>
          <a:p>
            <a:pPr xmlns:a="http://schemas.openxmlformats.org/drawingml/2006/main" algn="ctr">
              <a:defRPr/>
            </a:pPr>
            <a:r xmlns:a="http://schemas.openxmlformats.org/drawingml/2006/main">
              <a:rPr lang="ms" altLang="ko-KR" sz="3600">
                <a:solidFill>
                  <a:schemeClr val="tx1">
                    <a:lumMod val="65000"/>
                    <a:lumOff val="35000"/>
                  </a:schemeClr>
                </a:solidFill>
              </a:rPr>
              <a:t>Pengembala itu terpaksa membuat pengorbanan yang tidak terkira banyaknya untuk mencari domba yang hilang.</a:t>
            </a:r>
            <a:endParaRPr xmlns:a="http://schemas.openxmlformats.org/drawingml/2006/main" lang="en-US" altLang="ko-KR" sz="3600">
              <a:solidFill>
                <a:schemeClr val="tx1">
                  <a:lumMod val="65000"/>
                  <a:lumOff val="35000"/>
                </a:schemeClr>
              </a:solidFill>
            </a:endParaRPr>
          </a:p>
          <a:p>
            <a:pPr algn="ctr">
              <a:defRPr/>
            </a:pPr>
            <a:endParaRPr lang="en-US" altLang="ko-KR" sz="3600">
              <a:solidFill>
                <a:schemeClr val="tx1">
                  <a:lumMod val="65000"/>
                  <a:lumOff val="35000"/>
                </a:schemeClr>
              </a:solidFill>
            </a:endParaRPr>
          </a:p>
          <a:p>
            <a:pPr xmlns:a="http://schemas.openxmlformats.org/drawingml/2006/main" algn="ctr">
              <a:defRPr/>
            </a:pPr>
            <a:r xmlns:a="http://schemas.openxmlformats.org/drawingml/2006/main">
              <a:rPr lang="ms" altLang="ko-KR" sz="3600">
                <a:solidFill>
                  <a:schemeClr val="tx1">
                    <a:lumMod val="65000"/>
                    <a:lumOff val="35000"/>
                  </a:schemeClr>
                </a:solidFill>
              </a:rPr>
              <a:t>Yesus mengorbankan nyawanya untuk menyelamatkan kita.</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ms" altLang="ko-KR" sz="3600">
                <a:solidFill>
                  <a:schemeClr val="tx1">
                    <a:lumMod val="65000"/>
                    <a:lumOff val="35000"/>
                  </a:schemeClr>
                </a:solidFill>
              </a:rPr>
              <a:t>Kita mesti berterima kasih kepada Yesus kerana menyelamatkan kita seperti domba yang hilang.</a:t>
            </a:r>
            <a:r xmlns:a="http://schemas.openxmlformats.org/drawingml/2006/main">
              <a:rPr lang="ms" altLang="en-US" sz="3600">
                <a:solidFill>
                  <a:schemeClr val="tx1">
                    <a:lumMod val="65000"/>
                    <a:lumOff val="35000"/>
                  </a:schemeClr>
                </a:solidFill>
              </a:rPr>
              <a:t> </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4948" y="204846"/>
            <a:ext cx="4053592" cy="574299"/>
          </a:xfrm>
          <a:prstGeom prst="rect">
            <a:avLst/>
          </a:prstGeom>
          <a:noFill/>
        </p:spPr>
        <p:txBody>
          <a:bodyPr wrap="square">
            <a:spAutoFit/>
          </a:bodyPr>
          <a:lstStyle/>
          <a:p>
            <a:pPr xmlns:a="http://schemas.openxmlformats.org/drawingml/2006/main" algn="ctr">
              <a:defRPr/>
            </a:pPr>
            <a:r xmlns:a="http://schemas.openxmlformats.org/drawingml/2006/main">
              <a:rPr lang="ms" altLang="ko-KR" sz="3200"/>
              <a:t>Siapakah Yesus?</a:t>
            </a:r>
            <a:r xmlns:a="http://schemas.openxmlformats.org/drawingml/2006/main">
              <a:rPr lang="ms"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ms" altLang="ko-KR" sz="3600">
                <a:solidFill>
                  <a:srgbClr val="0070c0"/>
                </a:solidFill>
              </a:rPr>
              <a:t>Yesus</a:t>
            </a:r>
            <a:r xmlns:a="http://schemas.openxmlformats.org/drawingml/2006/main">
              <a:rPr lang="ms" altLang="en-US" sz="3600">
                <a:solidFill>
                  <a:srgbClr val="0070c0"/>
                </a:solidFill>
              </a:rPr>
              <a:t> </a:t>
            </a:r>
            <a:r xmlns:a="http://schemas.openxmlformats.org/drawingml/2006/main">
              <a:rPr lang="ms" altLang="ko-KR" sz="3600">
                <a:solidFill>
                  <a:srgbClr val="0070c0"/>
                </a:solidFill>
              </a:rPr>
              <a:t>adalah..</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lang="ms" altLang="ko-KR" sz="3600">
                <a:solidFill>
                  <a:schemeClr val="tx1">
                    <a:lumMod val="65000"/>
                    <a:lumOff val="35000"/>
                  </a:schemeClr>
                </a:solidFill>
              </a:rPr>
              <a:t>Yesus adalah orang yang bergembira dalam pertobatan kita dari dosa.</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41596" y="211020"/>
            <a:ext cx="4053592" cy="691950"/>
          </a:xfrm>
          <a:prstGeom prst="rect">
            <a:avLst/>
          </a:prstGeom>
          <a:noFill/>
        </p:spPr>
        <p:txBody>
          <a:bodyPr wrap="square">
            <a:spAutoFit/>
          </a:bodyPr>
          <a:lstStyle/>
          <a:p>
            <a:pPr xmlns:a="http://schemas.openxmlformats.org/drawingml/2006/main" algn="ctr">
              <a:defRPr/>
            </a:pPr>
            <a:r xmlns:a="http://schemas.openxmlformats.org/drawingml/2006/main">
              <a:rPr lang="ms" altLang="ko-KR" sz="4000"/>
              <a:t>Kuiz hari ini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1286" y="8936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118084"/>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ms" altLang="ko-KR" sz="3200">
                <a:solidFill>
                  <a:schemeClr val="tx1">
                    <a:lumMod val="65000"/>
                    <a:lumOff val="35000"/>
                  </a:schemeClr>
                </a:solidFill>
              </a:rPr>
              <a:t>Apakah yang tidak dilakukan oleh gembala semasa mencari domba yang hilang?</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ms" altLang="en-US" sz="2800">
                <a:solidFill>
                  <a:schemeClr val="tx1">
                    <a:lumMod val="65000"/>
                    <a:lumOff val="35000"/>
                  </a:schemeClr>
                </a:solidFill>
              </a:rPr>
              <a:t>① </a:t>
            </a:r>
            <a:r xmlns:a="http://schemas.openxmlformats.org/drawingml/2006/main">
              <a:rPr lang="ms" altLang="ko-KR" sz="2800">
                <a:solidFill>
                  <a:schemeClr val="tx1">
                    <a:lumMod val="65000"/>
                    <a:lumOff val="35000"/>
                  </a:schemeClr>
                </a:solidFill>
              </a:rPr>
              <a:t>Dia meninggalkan 99 ekor biri-biri untuk mencari yang hilang.</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ms" altLang="en-US" sz="2800">
                <a:solidFill>
                  <a:schemeClr val="tx1">
                    <a:lumMod val="65000"/>
                    <a:lumOff val="35000"/>
                  </a:schemeClr>
                </a:solidFill>
              </a:rPr>
              <a:t>② </a:t>
            </a:r>
            <a:r xmlns:a="http://schemas.openxmlformats.org/drawingml/2006/main">
              <a:rPr lang="ms" altLang="ko-KR" sz="2800">
                <a:solidFill>
                  <a:schemeClr val="tx1">
                    <a:lumMod val="65000"/>
                    <a:lumOff val="35000"/>
                  </a:schemeClr>
                </a:solidFill>
              </a:rPr>
              <a:t>Dia gembira dapat mencari yang hilang.</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ms" altLang="en-US" sz="2800">
                <a:solidFill>
                  <a:schemeClr val="tx1">
                    <a:lumMod val="65000"/>
                    <a:lumOff val="35000"/>
                  </a:schemeClr>
                </a:solidFill>
              </a:rPr>
              <a:t>③ </a:t>
            </a:r>
            <a:r xmlns:a="http://schemas.openxmlformats.org/drawingml/2006/main">
              <a:rPr lang="ms" altLang="ko-KR" sz="2800">
                <a:solidFill>
                  <a:schemeClr val="tx1">
                    <a:lumMod val="65000"/>
                    <a:lumOff val="35000"/>
                  </a:schemeClr>
                </a:solidFill>
              </a:rPr>
              <a:t>Dia membeli biri-biri baru.</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ms" altLang="en-US" sz="2800">
                <a:solidFill>
                  <a:schemeClr val="tx1">
                    <a:lumMod val="65000"/>
                    <a:lumOff val="35000"/>
                  </a:schemeClr>
                </a:solidFill>
              </a:rPr>
              <a:t>④ </a:t>
            </a:r>
            <a:r xmlns:a="http://schemas.openxmlformats.org/drawingml/2006/main">
              <a:rPr lang="ms" altLang="ko-KR" sz="2800">
                <a:solidFill>
                  <a:schemeClr val="tx1">
                    <a:lumMod val="65000"/>
                    <a:lumOff val="35000"/>
                  </a:schemeClr>
                </a:solidFill>
              </a:rPr>
              <a:t>Dia memanggil orang ramai untuk mengadakan pesta.</a:t>
            </a:r>
            <a:r xmlns:a="http://schemas.openxmlformats.org/drawingml/2006/main">
              <a:rPr lang="ms"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ms" altLang="en-US" sz="2800">
                <a:solidFill>
                  <a:srgbClr val="ff0000"/>
                </a:solidFill>
              </a:rPr>
              <a:t>③ </a:t>
            </a:r>
            <a:r xmlns:a="http://schemas.openxmlformats.org/drawingml/2006/main">
              <a:rPr lang="ms" altLang="ko-KR" sz="2800">
                <a:solidFill>
                  <a:srgbClr val="ff0000"/>
                </a:solidFill>
              </a:rPr>
              <a:t>Dia membeli biri-biri baru.</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7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ms" altLang="ko-KR" sz="4000">
                <a:solidFill>
                  <a:srgbClr val="ff0000"/>
                </a:solidFill>
              </a:rPr>
              <a:t>Firman hari ini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3975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23843"/>
            <a:ext cx="983695" cy="648072"/>
          </a:xfrm>
          <a:prstGeom prst="rect">
            <a:avLst/>
          </a:prstGeom>
          <a:noFill/>
        </p:spPr>
      </p:pic>
      <p:sp>
        <p:nvSpPr>
          <p:cNvPr id="23" name="TextBox 22"/>
          <p:cNvSpPr txBox="1"/>
          <p:nvPr/>
        </p:nvSpPr>
        <p:spPr>
          <a:xfrm>
            <a:off x="467543" y="1174408"/>
            <a:ext cx="8208912" cy="2833712"/>
          </a:xfrm>
          <a:prstGeom prst="rect">
            <a:avLst/>
          </a:prstGeom>
          <a:noFill/>
        </p:spPr>
        <p:txBody>
          <a:bodyPr wrap="square">
            <a:spAutoFit/>
          </a:bodyPr>
          <a:lstStyle/>
          <a:p>
            <a:pPr xmlns:a="http://schemas.openxmlformats.org/drawingml/2006/main" lvl="0">
              <a:defRPr/>
            </a:pPr>
            <a:r xmlns:a="http://schemas.openxmlformats.org/drawingml/2006/main">
              <a:rPr lang="ms" altLang="ko-KR" sz="3600"/>
              <a:t>Aku berkata kepadamu, demikian juga akan ada sukacita di surga karena satu orang berdosa yang bertobat daripada atas sembilan puluh sembilan orang benar yang tidak perlu bertobat.</a:t>
            </a:r>
            <a:endParaRPr xmlns:a="http://schemas.openxmlformats.org/drawingml/2006/main" lang="ko-KR" altLang="en-US" sz="3600"/>
          </a:p>
        </p:txBody>
      </p:sp>
      <p:sp>
        <p:nvSpPr>
          <p:cNvPr id="24" name="TextBox 23"/>
          <p:cNvSpPr txBox="1"/>
          <p:nvPr/>
        </p:nvSpPr>
        <p:spPr>
          <a:xfrm>
            <a:off x="4952296" y="5157192"/>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ms" altLang="ko-KR" sz="2800">
                <a:solidFill>
                  <a:schemeClr val="tx1">
                    <a:lumMod val="65000"/>
                    <a:lumOff val="35000"/>
                  </a:schemeClr>
                </a:solidFill>
              </a:rPr>
              <a:t>Lukas</a:t>
            </a:r>
            <a:r xmlns:a="http://schemas.openxmlformats.org/drawingml/2006/main">
              <a:rPr lang="ms" altLang="en-US" sz="2800">
                <a:solidFill>
                  <a:schemeClr val="tx1">
                    <a:lumMod val="65000"/>
                    <a:lumOff val="35000"/>
                  </a:schemeClr>
                </a:solidFill>
              </a:rPr>
              <a:t> </a:t>
            </a:r>
            <a:r xmlns:a="http://schemas.openxmlformats.org/drawingml/2006/main">
              <a:rPr lang="ms" altLang="ko-KR" sz="2800">
                <a:solidFill>
                  <a:schemeClr val="tx1">
                    <a:lumMod val="65000"/>
                    <a:lumOff val="35000"/>
                  </a:schemeClr>
                </a:solidFill>
              </a:rPr>
              <a:t>15:7</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ms" altLang="ko-KR" b="1">
                <a:solidFill>
                  <a:schemeClr val="tx1">
                    <a:lumMod val="50000"/>
                    <a:lumOff val="50000"/>
                  </a:schemeClr>
                </a:solidFill>
              </a:rPr>
              <a:t>No. 70 Firman Tuhan</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2129464"/>
            <a:ext cx="3931114" cy="2097731"/>
          </a:xfrm>
          <a:prstGeom prst="rect">
            <a:avLst/>
          </a:prstGeom>
          <a:noFill/>
        </p:spPr>
        <p:txBody>
          <a:bodyPr wrap="square">
            <a:spAutoFit/>
          </a:bodyPr>
          <a:lstStyle/>
          <a:p>
            <a:pPr xmlns:a="http://schemas.openxmlformats.org/drawingml/2006/main" algn="ctr">
              <a:defRPr/>
            </a:pPr>
            <a:r xmlns:a="http://schemas.openxmlformats.org/drawingml/2006/main">
              <a:rPr lang="ms" altLang="ko-KR" sz="4400"/>
              <a:t>Kisah Orang Samaria yang Baik Hati</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rcRect t="40"/>
          <a:stretch>
            <a:fillRect/>
          </a:stretch>
        </p:blipFill>
        <p:spPr>
          <a:xfrm>
            <a:off x="3995935" y="1782108"/>
            <a:ext cx="5145603" cy="41119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ms" altLang="ko-KR" sz="4000"/>
              <a:t>Firman hari ini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49477" y="3371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82696"/>
            <a:ext cx="983695" cy="648072"/>
          </a:xfrm>
          <a:prstGeom prst="rect">
            <a:avLst/>
          </a:prstGeom>
          <a:noFill/>
        </p:spPr>
      </p:pic>
      <p:sp>
        <p:nvSpPr>
          <p:cNvPr id="23" name="TextBox 22"/>
          <p:cNvSpPr txBox="1"/>
          <p:nvPr/>
        </p:nvSpPr>
        <p:spPr>
          <a:xfrm>
            <a:off x="467544" y="1152237"/>
            <a:ext cx="8208912" cy="3932947"/>
          </a:xfrm>
          <a:prstGeom prst="rect">
            <a:avLst/>
          </a:prstGeom>
          <a:noFill/>
        </p:spPr>
        <p:txBody>
          <a:bodyPr wrap="square">
            <a:spAutoFit/>
          </a:bodyPr>
          <a:lstStyle/>
          <a:p>
            <a:pPr xmlns:a="http://schemas.openxmlformats.org/drawingml/2006/main" lvl="0">
              <a:defRPr/>
            </a:pPr>
            <a:r xmlns:a="http://schemas.openxmlformats.org/drawingml/2006/main">
              <a:rPr lang="ms" altLang="ko-KR" sz="3600"/>
              <a:t>"Yang manakah antara ketiga-tiga ini yang anda fikir adalah jiran kepada lelaki yang jatuh ke tangan perompak?"</a:t>
            </a:r>
            <a:endParaRPr xmlns:a="http://schemas.openxmlformats.org/drawingml/2006/main" lang="en-US" altLang="ko-KR" sz="3600"/>
          </a:p>
          <a:p>
            <a:pPr xmlns:a="http://schemas.openxmlformats.org/drawingml/2006/main" lvl="0">
              <a:defRPr/>
            </a:pPr>
            <a:r xmlns:a="http://schemas.openxmlformats.org/drawingml/2006/main">
              <a:rPr lang="ms" altLang="ko-KR" sz="3600"/>
              <a:t>Ahli hukum itu menjawab, "Orang yang telah mengasihaninya." Yesus berkata kepadanya, "Pergilah dan perbuatlah demikian."</a:t>
            </a:r>
            <a:endParaRPr xmlns:a="http://schemas.openxmlformats.org/drawingml/2006/main" lang="en-US" altLang="ko-KR" sz="3600"/>
          </a:p>
          <a:p>
            <a:pPr lvl="0">
              <a:defRPr/>
            </a:pPr>
            <a:endParaRPr lang="ko-KR" altLang="en-US" sz="3600"/>
          </a:p>
        </p:txBody>
      </p:sp>
      <p:sp>
        <p:nvSpPr>
          <p:cNvPr id="24" name="TextBox 23"/>
          <p:cNvSpPr txBox="1"/>
          <p:nvPr/>
        </p:nvSpPr>
        <p:spPr>
          <a:xfrm>
            <a:off x="4644008" y="5570418"/>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ms" altLang="ko-KR" sz="2800">
                <a:solidFill>
                  <a:schemeClr val="tx1">
                    <a:lumMod val="65000"/>
                    <a:lumOff val="35000"/>
                  </a:schemeClr>
                </a:solidFill>
              </a:rPr>
              <a:t>Lukas</a:t>
            </a:r>
            <a:r xmlns:a="http://schemas.openxmlformats.org/drawingml/2006/main">
              <a:rPr lang="ms" altLang="en-US" sz="2800">
                <a:solidFill>
                  <a:schemeClr val="tx1">
                    <a:lumMod val="65000"/>
                    <a:lumOff val="35000"/>
                  </a:schemeClr>
                </a:solidFill>
              </a:rPr>
              <a:t> </a:t>
            </a:r>
            <a:r xmlns:a="http://schemas.openxmlformats.org/drawingml/2006/main">
              <a:rPr lang="ms" altLang="ko-KR" sz="2800">
                <a:solidFill>
                  <a:schemeClr val="tx1">
                    <a:lumMod val="65000"/>
                    <a:lumOff val="35000"/>
                  </a:schemeClr>
                </a:solidFill>
              </a:rPr>
              <a:t>10:</a:t>
            </a:r>
            <a:r xmlns:a="http://schemas.openxmlformats.org/drawingml/2006/main">
              <a:rPr lang="ms" altLang="en-US" sz="2800">
                <a:solidFill>
                  <a:schemeClr val="tx1">
                    <a:lumMod val="65000"/>
                    <a:lumOff val="35000"/>
                  </a:schemeClr>
                </a:solidFill>
              </a:rPr>
              <a:t> </a:t>
            </a:r>
            <a:r xmlns:a="http://schemas.openxmlformats.org/drawingml/2006/main">
              <a:rPr lang="ms" altLang="ko-KR" sz="2800">
                <a:solidFill>
                  <a:schemeClr val="tx1">
                    <a:lumMod val="65000"/>
                    <a:lumOff val="35000"/>
                  </a:schemeClr>
                </a:solidFill>
              </a:rPr>
              <a:t>36-37</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28185" y="5312564"/>
            <a:ext cx="9053611" cy="1553056"/>
          </a:xfrm>
          <a:prstGeom prst="rect">
            <a:avLst/>
          </a:prstGeom>
          <a:noFill/>
        </p:spPr>
        <p:txBody>
          <a:bodyPr wrap="square">
            <a:spAutoFit/>
          </a:bodyPr>
          <a:lstStyle/>
          <a:p>
            <a:pPr xmlns:a="http://schemas.openxmlformats.org/drawingml/2006/main" lvl="0">
              <a:defRPr/>
            </a:pPr>
            <a:r xmlns:a="http://schemas.openxmlformats.org/drawingml/2006/main">
              <a:rPr lang="ms" altLang="ko-KR" sz="3200">
                <a:solidFill>
                  <a:schemeClr val="tx1">
                    <a:lumMod val="65000"/>
                    <a:lumOff val="35000"/>
                  </a:schemeClr>
                </a:solidFill>
              </a:rPr>
              <a:t>Semasa seorang lelaki berjalan seorang diri, dia bertemu dengan perompak. Mereka menanggalkan pakaiannya, memukulnya dan pergi, meninggalkannya separuh mati.</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rcRect t="150"/>
          <a:stretch>
            <a:fillRect/>
          </a:stretch>
        </p:blipFill>
        <p:spPr>
          <a:xfrm>
            <a:off x="7398" y="-1"/>
            <a:ext cx="9136602" cy="522920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302404"/>
            <a:ext cx="9053611" cy="1553690"/>
          </a:xfrm>
          <a:prstGeom prst="rect">
            <a:avLst/>
          </a:prstGeom>
          <a:noFill/>
        </p:spPr>
        <p:txBody>
          <a:bodyPr wrap="square">
            <a:spAutoFit/>
          </a:bodyPr>
          <a:lstStyle/>
          <a:p>
            <a:pPr xmlns:a="http://schemas.openxmlformats.org/drawingml/2006/main" lvl="0">
              <a:defRPr/>
            </a:pPr>
            <a:r xmlns:a="http://schemas.openxmlformats.org/drawingml/2006/main">
              <a:rPr lang="ms" altLang="ko-KR" sz="3200">
                <a:solidFill>
                  <a:schemeClr val="tx1">
                    <a:lumMod val="65000"/>
                    <a:lumOff val="35000"/>
                  </a:schemeClr>
                </a:solidFill>
              </a:rPr>
              <a:t>Kemudian seorang imam kebetulan melihat dia dalam perjalanan, dia lalu di seberang. Begitu juga seorang Lewi.</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3"/>
          <a:srcRect t="170"/>
          <a:stretch>
            <a:fillRect/>
          </a:stretch>
        </p:blipFill>
        <p:spPr>
          <a:xfrm>
            <a:off x="0" y="6656"/>
            <a:ext cx="4499992" cy="5222544"/>
          </a:xfrm>
          <a:prstGeom prst="rect">
            <a:avLst/>
          </a:prstGeom>
        </p:spPr>
      </p:pic>
      <p:pic>
        <p:nvPicPr>
          <p:cNvPr id="4" name="그림 3"/>
          <p:cNvPicPr>
            <a:picLocks noChangeAspect="1"/>
          </p:cNvPicPr>
          <p:nvPr/>
        </p:nvPicPr>
        <p:blipFill rotWithShape="1">
          <a:blip r:embed="rId4"/>
          <a:srcRect t="170"/>
          <a:stretch>
            <a:fillRect/>
          </a:stretch>
        </p:blipFill>
        <p:spPr>
          <a:xfrm flipH="1">
            <a:off x="4644006" y="6656"/>
            <a:ext cx="4499991" cy="522254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40722"/>
          </a:xfrm>
          <a:prstGeom prst="rect">
            <a:avLst/>
          </a:prstGeom>
          <a:noFill/>
        </p:spPr>
        <p:txBody>
          <a:bodyPr wrap="square">
            <a:spAutoFit/>
          </a:bodyPr>
          <a:lstStyle/>
          <a:p>
            <a:pPr xmlns:a="http://schemas.openxmlformats.org/drawingml/2006/main" lvl="0">
              <a:defRPr/>
            </a:pPr>
            <a:r xmlns:a="http://schemas.openxmlformats.org/drawingml/2006/main">
              <a:rPr lang="ms" altLang="ko-KR" sz="2800">
                <a:solidFill>
                  <a:schemeClr val="tx1">
                    <a:lumMod val="65000"/>
                    <a:lumOff val="35000"/>
                  </a:schemeClr>
                </a:solidFill>
              </a:rPr>
              <a:t>Di dalam kandang Betlehem terdapat Maria, Yusuf, dan bayi Yesus, yang datang ke bumi sebagai raja.</a:t>
            </a:r>
            <a:r xmlns:a="http://schemas.openxmlformats.org/drawingml/2006/main">
              <a:rPr lang="ms"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780782"/>
            <a:ext cx="9144000" cy="941963"/>
          </a:xfrm>
          <a:prstGeom prst="rect">
            <a:avLst/>
          </a:prstGeom>
          <a:noFill/>
        </p:spPr>
        <p:txBody>
          <a:bodyPr wrap="square">
            <a:spAutoFit/>
          </a:bodyPr>
          <a:lstStyle/>
          <a:p>
            <a:pPr xmlns:a="http://schemas.openxmlformats.org/drawingml/2006/main" lvl="0">
              <a:defRPr/>
            </a:pPr>
            <a:r xmlns:a="http://schemas.openxmlformats.org/drawingml/2006/main">
              <a:rPr lang="ms" altLang="ko-KR" sz="2800">
                <a:solidFill>
                  <a:schemeClr val="tx1">
                    <a:lumMod val="65000"/>
                    <a:lumOff val="35000"/>
                  </a:schemeClr>
                </a:solidFill>
              </a:rPr>
              <a:t>Ketiga, seorang Samaria kebetulan melihatnya. Orang Samaria adalah orang yang tidak disukai oleh orang Yahudi.</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rcRect t="150"/>
          <a:stretch>
            <a:fillRect/>
          </a:stretch>
        </p:blipFill>
        <p:spPr>
          <a:xfrm>
            <a:off x="0" y="0"/>
            <a:ext cx="9144000" cy="568533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1702" y="5736158"/>
            <a:ext cx="9134646" cy="1077218"/>
          </a:xfrm>
          <a:prstGeom prst="rect">
            <a:avLst/>
          </a:prstGeom>
          <a:noFill/>
        </p:spPr>
        <p:txBody>
          <a:bodyPr wrap="square">
            <a:spAutoFit/>
          </a:bodyPr>
          <a:lstStyle/>
          <a:p>
            <a:pPr xmlns:a="http://schemas.openxmlformats.org/drawingml/2006/main" lvl="0">
              <a:defRPr/>
            </a:pPr>
            <a:r xmlns:a="http://schemas.openxmlformats.org/drawingml/2006/main">
              <a:rPr lang="ms" altLang="ko-KR" sz="3200">
                <a:solidFill>
                  <a:schemeClr val="tx1">
                    <a:lumMod val="65000"/>
                    <a:lumOff val="35000"/>
                  </a:schemeClr>
                </a:solidFill>
              </a:rPr>
              <a:t>Tetapi, orang Samaria itu mengasihaninya, lalu melayan dan menjaganya dengan baik.</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rcRect t="590"/>
          <a:stretch>
            <a:fillRect/>
          </a:stretch>
        </p:blipFill>
        <p:spPr>
          <a:xfrm>
            <a:off x="0" y="2214"/>
            <a:ext cx="9144000" cy="56590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46" y="5733256"/>
            <a:ext cx="9107238" cy="941863"/>
          </a:xfrm>
          <a:prstGeom prst="rect">
            <a:avLst/>
          </a:prstGeom>
          <a:noFill/>
        </p:spPr>
        <p:txBody>
          <a:bodyPr wrap="square">
            <a:spAutoFit/>
          </a:bodyPr>
          <a:lstStyle/>
          <a:p>
            <a:pPr xmlns:a="http://schemas.openxmlformats.org/drawingml/2006/main" lvl="0">
              <a:defRPr/>
            </a:pPr>
            <a:r xmlns:a="http://schemas.openxmlformats.org/drawingml/2006/main">
              <a:rPr lang="ms" altLang="ko-KR" sz="2800">
                <a:solidFill>
                  <a:schemeClr val="tx1">
                    <a:lumMod val="65000"/>
                    <a:lumOff val="35000"/>
                  </a:schemeClr>
                </a:solidFill>
              </a:rPr>
              <a:t>Yesus berkata, "Umat Tuhan, pada bila-bila masa, mesti menjadi jiran yang baik yang membantu mereka yang memerlukan."</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8384" y="0"/>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ms" altLang="ko-KR" sz="4000"/>
              <a:t>Pelajaran hari ini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20560" y="8252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76868" y="82526"/>
            <a:ext cx="983695" cy="648072"/>
          </a:xfrm>
          <a:prstGeom prst="rect">
            <a:avLst/>
          </a:prstGeom>
          <a:noFill/>
        </p:spPr>
      </p:pic>
      <p:sp>
        <p:nvSpPr>
          <p:cNvPr id="17" name="TextBox 16"/>
          <p:cNvSpPr txBox="1"/>
          <p:nvPr/>
        </p:nvSpPr>
        <p:spPr>
          <a:xfrm>
            <a:off x="380230" y="1124744"/>
            <a:ext cx="8352928" cy="3988276"/>
          </a:xfrm>
          <a:prstGeom prst="rect">
            <a:avLst/>
          </a:prstGeom>
          <a:noFill/>
        </p:spPr>
        <p:txBody>
          <a:bodyPr wrap="square">
            <a:spAutoFit/>
          </a:bodyPr>
          <a:lstStyle/>
          <a:p>
            <a:pPr xmlns:a="http://schemas.openxmlformats.org/drawingml/2006/main" algn="ctr">
              <a:defRPr/>
            </a:pPr>
            <a:r xmlns:a="http://schemas.openxmlformats.org/drawingml/2006/main">
              <a:rPr lang="ms" altLang="ko-KR" sz="3200">
                <a:solidFill>
                  <a:schemeClr val="tx1">
                    <a:lumMod val="65000"/>
                    <a:lumOff val="35000"/>
                  </a:schemeClr>
                </a:solidFill>
              </a:rPr>
              <a:t>Imam dan orang Lewi nampaknya, pada zahirnya, dekat dengan Tuhan, tetapi mereka tidak mengasihi orang lain.</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ms" altLang="ko-KR" sz="3200">
                <a:solidFill>
                  <a:schemeClr val="tx1">
                    <a:lumMod val="65000"/>
                    <a:lumOff val="35000"/>
                  </a:schemeClr>
                </a:solidFill>
              </a:rPr>
              <a:t>Orang Samaria itu, pada zahirnya, nampaknya tidak dekat dengan Tuhan, tetapi adalah jiran yang baik yang sanggup mengasihi orang lain.</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ms" altLang="ko-KR" sz="3200">
                <a:solidFill>
                  <a:schemeClr val="tx1">
                    <a:lumMod val="65000"/>
                    <a:lumOff val="35000"/>
                  </a:schemeClr>
                </a:solidFill>
              </a:rPr>
              <a:t>Kita juga harus menjadi orang yang membantu jiran kita yang memerlukan jika kita dekat dengan Tuhan.</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238025"/>
            <a:ext cx="4053592" cy="569695"/>
          </a:xfrm>
          <a:prstGeom prst="rect">
            <a:avLst/>
          </a:prstGeom>
          <a:noFill/>
        </p:spPr>
        <p:txBody>
          <a:bodyPr wrap="square">
            <a:spAutoFit/>
          </a:bodyPr>
          <a:lstStyle/>
          <a:p>
            <a:pPr xmlns:a="http://schemas.openxmlformats.org/drawingml/2006/main" algn="ctr">
              <a:defRPr/>
            </a:pPr>
            <a:r xmlns:a="http://schemas.openxmlformats.org/drawingml/2006/main">
              <a:rPr lang="ms" altLang="ko-KR" sz="3200"/>
              <a:t>Siapakah Yesus?</a:t>
            </a:r>
            <a:r xmlns:a="http://schemas.openxmlformats.org/drawingml/2006/main">
              <a:rPr lang="ms"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14496" y="8880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8807"/>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ms" altLang="ko-KR" sz="3600">
                <a:solidFill>
                  <a:srgbClr val="0070c0"/>
                </a:solidFill>
              </a:rPr>
              <a:t>Yesus adalah..</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2833301"/>
          </a:xfrm>
          <a:prstGeom prst="rect">
            <a:avLst/>
          </a:prstGeom>
          <a:noFill/>
        </p:spPr>
        <p:txBody>
          <a:bodyPr wrap="square">
            <a:spAutoFit/>
          </a:bodyPr>
          <a:lstStyle/>
          <a:p>
            <a:pPr xmlns:a="http://schemas.openxmlformats.org/drawingml/2006/main" lvl="0">
              <a:defRPr/>
            </a:pPr>
            <a:r xmlns:a="http://schemas.openxmlformats.org/drawingml/2006/main">
              <a:rPr lang="ms" altLang="ko-KR" sz="3600">
                <a:solidFill>
                  <a:schemeClr val="tx1">
                    <a:lumMod val="65000"/>
                    <a:lumOff val="35000"/>
                  </a:schemeClr>
                </a:solidFill>
              </a:rPr>
              <a:t>Kita yang terpaksa mati kerana dosa-dosa kita, sama seperti mereka yang dirompak.</a:t>
            </a:r>
            <a:endParaRPr xmlns:a="http://schemas.openxmlformats.org/drawingml/2006/main" lang="en-US" altLang="ko-KR" sz="3600">
              <a:solidFill>
                <a:schemeClr val="tx1">
                  <a:lumMod val="65000"/>
                  <a:lumOff val="35000"/>
                </a:schemeClr>
              </a:solidFill>
            </a:endParaRPr>
          </a:p>
          <a:p>
            <a:pPr xmlns:a="http://schemas.openxmlformats.org/drawingml/2006/main" lvl="0">
              <a:defRPr/>
            </a:pPr>
            <a:r xmlns:a="http://schemas.openxmlformats.org/drawingml/2006/main">
              <a:rPr lang="ms" altLang="ko-KR" sz="3600">
                <a:solidFill>
                  <a:schemeClr val="tx1">
                    <a:lumMod val="65000"/>
                    <a:lumOff val="35000"/>
                  </a:schemeClr>
                </a:solidFill>
              </a:rPr>
              <a:t>Tetapi Yesus adalah orang yang menyelamatkan kita dari situasi yang mengerikan ini.</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ms" altLang="ko-KR" sz="4000"/>
              <a:t>Kuiz hari ini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7721" y="8183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81836"/>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ms" altLang="ko-KR" sz="3200">
                <a:solidFill>
                  <a:schemeClr val="tx1">
                    <a:lumMod val="65000"/>
                    <a:lumOff val="35000"/>
                  </a:schemeClr>
                </a:solidFill>
              </a:rPr>
              <a:t>Apakah yang dilakukan oleh imam dan orang Lewi apabila mereka melihat seorang lelaki yang dirompak?</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ms" altLang="en-US" sz="2800">
                <a:solidFill>
                  <a:schemeClr val="tx1">
                    <a:lumMod val="65000"/>
                    <a:lumOff val="35000"/>
                  </a:schemeClr>
                </a:solidFill>
              </a:rPr>
              <a:t>① </a:t>
            </a:r>
            <a:r xmlns:a="http://schemas.openxmlformats.org/drawingml/2006/main">
              <a:rPr lang="ms" altLang="ko-KR" sz="2800">
                <a:solidFill>
                  <a:schemeClr val="tx1">
                    <a:lumMod val="65000"/>
                    <a:lumOff val="35000"/>
                  </a:schemeClr>
                </a:solidFill>
              </a:rPr>
              <a:t>Mereka berdoa untuknya.</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ms" altLang="en-US" sz="2800">
                <a:solidFill>
                  <a:schemeClr val="tx1">
                    <a:lumMod val="65000"/>
                    <a:lumOff val="35000"/>
                  </a:schemeClr>
                </a:solidFill>
              </a:rPr>
              <a:t>② </a:t>
            </a:r>
            <a:r xmlns:a="http://schemas.openxmlformats.org/drawingml/2006/main">
              <a:rPr lang="ms" altLang="ko-KR" sz="2800">
                <a:solidFill>
                  <a:schemeClr val="tx1">
                    <a:lumMod val="65000"/>
                    <a:lumOff val="35000"/>
                  </a:schemeClr>
                </a:solidFill>
              </a:rPr>
              <a:t>Mereka merawat lukanya.</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ms" altLang="en-US" sz="2800">
                <a:solidFill>
                  <a:schemeClr val="tx1">
                    <a:lumMod val="65000"/>
                    <a:lumOff val="35000"/>
                  </a:schemeClr>
                </a:solidFill>
              </a:rPr>
              <a:t>③ </a:t>
            </a:r>
            <a:r xmlns:a="http://schemas.openxmlformats.org/drawingml/2006/main">
              <a:rPr lang="ms" altLang="ko-KR" sz="2800">
                <a:solidFill>
                  <a:schemeClr val="tx1">
                    <a:lumMod val="65000"/>
                    <a:lumOff val="35000"/>
                  </a:schemeClr>
                </a:solidFill>
              </a:rPr>
              <a:t>Mereka membawanya ke hospital.</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ms" altLang="en-US" sz="2800">
                <a:solidFill>
                  <a:schemeClr val="tx1">
                    <a:lumMod val="65000"/>
                    <a:lumOff val="35000"/>
                  </a:schemeClr>
                </a:solidFill>
              </a:rPr>
              <a:t>④ </a:t>
            </a:r>
            <a:r xmlns:a="http://schemas.openxmlformats.org/drawingml/2006/main">
              <a:rPr lang="ms" altLang="ko-KR" sz="2800">
                <a:solidFill>
                  <a:schemeClr val="tx1">
                    <a:lumMod val="65000"/>
                    <a:lumOff val="35000"/>
                  </a:schemeClr>
                </a:solidFill>
              </a:rPr>
              <a:t>Mereka melewatinya di seberang.</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ms" altLang="en-US" sz="2800">
                <a:solidFill>
                  <a:srgbClr val="ff0000"/>
                </a:solidFill>
              </a:rPr>
              <a:t>④ </a:t>
            </a:r>
            <a:r xmlns:a="http://schemas.openxmlformats.org/drawingml/2006/main">
              <a:rPr lang="ms" altLang="ko-KR" sz="2800">
                <a:solidFill>
                  <a:srgbClr val="ff0000"/>
                </a:solidFill>
              </a:rPr>
              <a:t>Mereka melewatinya di seberang.</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8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ms" altLang="ko-KR" sz="4000"/>
              <a:t>Firman hari ini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49477" y="3371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82696"/>
            <a:ext cx="983695" cy="648072"/>
          </a:xfrm>
          <a:prstGeom prst="rect">
            <a:avLst/>
          </a:prstGeom>
          <a:noFill/>
        </p:spPr>
      </p:pic>
      <p:sp>
        <p:nvSpPr>
          <p:cNvPr id="23" name="TextBox 22"/>
          <p:cNvSpPr txBox="1"/>
          <p:nvPr/>
        </p:nvSpPr>
        <p:spPr>
          <a:xfrm>
            <a:off x="467544" y="1008220"/>
            <a:ext cx="8208912" cy="3933350"/>
          </a:xfrm>
          <a:prstGeom prst="rect">
            <a:avLst/>
          </a:prstGeom>
          <a:noFill/>
        </p:spPr>
        <p:txBody>
          <a:bodyPr wrap="square">
            <a:spAutoFit/>
          </a:bodyPr>
          <a:lstStyle/>
          <a:p>
            <a:pPr xmlns:a="http://schemas.openxmlformats.org/drawingml/2006/main" lvl="0">
              <a:defRPr/>
            </a:pPr>
            <a:r xmlns:a="http://schemas.openxmlformats.org/drawingml/2006/main">
              <a:rPr lang="ms" altLang="ko-KR" sz="3600"/>
              <a:t>"Yang manakah antara ketiga-tiga ini yang anda fikir adalah jiran kepada lelaki yang jatuh ke tangan perompak?"</a:t>
            </a:r>
            <a:endParaRPr xmlns:a="http://schemas.openxmlformats.org/drawingml/2006/main" lang="en-US" altLang="ko-KR" sz="3600"/>
          </a:p>
          <a:p>
            <a:pPr xmlns:a="http://schemas.openxmlformats.org/drawingml/2006/main" lvl="0">
              <a:defRPr/>
            </a:pPr>
            <a:r xmlns:a="http://schemas.openxmlformats.org/drawingml/2006/main">
              <a:rPr lang="ms" altLang="ko-KR" sz="3600"/>
              <a:t>Ahli hukum itu menjawab, "Orang yang telah mengasihaninya." Yesus berkata kepadanya, "Pergilah dan perbuatlah demikian."</a:t>
            </a:r>
            <a:endParaRPr xmlns:a="http://schemas.openxmlformats.org/drawingml/2006/main" lang="en-US" altLang="ko-KR" sz="3600"/>
          </a:p>
          <a:p>
            <a:pPr lvl="0">
              <a:defRPr/>
            </a:pPr>
            <a:endParaRPr lang="ko-KR" altLang="en-US" sz="3600"/>
          </a:p>
        </p:txBody>
      </p:sp>
      <p:sp>
        <p:nvSpPr>
          <p:cNvPr id="24" name="TextBox 23"/>
          <p:cNvSpPr txBox="1"/>
          <p:nvPr/>
        </p:nvSpPr>
        <p:spPr>
          <a:xfrm>
            <a:off x="4644008" y="5570418"/>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ms" altLang="ko-KR" sz="2800">
                <a:solidFill>
                  <a:schemeClr val="tx1">
                    <a:lumMod val="65000"/>
                    <a:lumOff val="35000"/>
                  </a:schemeClr>
                </a:solidFill>
              </a:rPr>
              <a:t>Lukas</a:t>
            </a:r>
            <a:r xmlns:a="http://schemas.openxmlformats.org/drawingml/2006/main">
              <a:rPr lang="ms" altLang="en-US" sz="2800">
                <a:solidFill>
                  <a:schemeClr val="tx1">
                    <a:lumMod val="65000"/>
                    <a:lumOff val="35000"/>
                  </a:schemeClr>
                </a:solidFill>
              </a:rPr>
              <a:t> </a:t>
            </a:r>
            <a:r xmlns:a="http://schemas.openxmlformats.org/drawingml/2006/main">
              <a:rPr lang="ms" altLang="ko-KR" sz="2800">
                <a:solidFill>
                  <a:schemeClr val="tx1">
                    <a:lumMod val="65000"/>
                    <a:lumOff val="35000"/>
                  </a:schemeClr>
                </a:solidFill>
              </a:rPr>
              <a:t>10:</a:t>
            </a:r>
            <a:r xmlns:a="http://schemas.openxmlformats.org/drawingml/2006/main">
              <a:rPr lang="ms" altLang="en-US" sz="2800">
                <a:solidFill>
                  <a:schemeClr val="tx1">
                    <a:lumMod val="65000"/>
                    <a:lumOff val="35000"/>
                  </a:schemeClr>
                </a:solidFill>
              </a:rPr>
              <a:t> </a:t>
            </a:r>
            <a:r xmlns:a="http://schemas.openxmlformats.org/drawingml/2006/main">
              <a:rPr lang="ms" altLang="ko-KR" sz="2800">
                <a:solidFill>
                  <a:schemeClr val="tx1">
                    <a:lumMod val="65000"/>
                    <a:lumOff val="35000"/>
                  </a:schemeClr>
                </a:solidFill>
              </a:rPr>
              <a:t>36-37</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ms" altLang="ko-KR" b="1">
                <a:solidFill>
                  <a:schemeClr val="tx1">
                    <a:lumMod val="50000"/>
                    <a:lumOff val="50000"/>
                  </a:schemeClr>
                </a:solidFill>
              </a:rPr>
              <a:t>No. 71 Firman Tuhan</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2129464"/>
            <a:ext cx="3931114" cy="1430981"/>
          </a:xfrm>
          <a:prstGeom prst="rect">
            <a:avLst/>
          </a:prstGeom>
          <a:noFill/>
        </p:spPr>
        <p:txBody>
          <a:bodyPr wrap="square">
            <a:spAutoFit/>
          </a:bodyPr>
          <a:lstStyle/>
          <a:p>
            <a:pPr xmlns:a="http://schemas.openxmlformats.org/drawingml/2006/main" algn="ctr">
              <a:defRPr/>
            </a:pPr>
            <a:r xmlns:a="http://schemas.openxmlformats.org/drawingml/2006/main">
              <a:rPr lang="ms" altLang="ko-KR" sz="4400"/>
              <a:t>Mary dan Marta</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3471392" y="1484784"/>
            <a:ext cx="5618820" cy="451821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ms" altLang="ko-KR" sz="4000"/>
              <a:t>Firman hari ini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9435" y="36719"/>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24120" y="49777"/>
            <a:ext cx="983695" cy="648072"/>
          </a:xfrm>
          <a:prstGeom prst="rect">
            <a:avLst/>
          </a:prstGeom>
          <a:noFill/>
        </p:spPr>
      </p:pic>
      <p:sp>
        <p:nvSpPr>
          <p:cNvPr id="23" name="TextBox 22"/>
          <p:cNvSpPr txBox="1"/>
          <p:nvPr/>
        </p:nvSpPr>
        <p:spPr>
          <a:xfrm>
            <a:off x="539552" y="1646798"/>
            <a:ext cx="8208912" cy="4352047"/>
          </a:xfrm>
          <a:prstGeom prst="rect">
            <a:avLst/>
          </a:prstGeom>
          <a:noFill/>
        </p:spPr>
        <p:txBody>
          <a:bodyPr wrap="square">
            <a:spAutoFit/>
          </a:bodyPr>
          <a:lstStyle/>
          <a:p>
            <a:pPr xmlns:a="http://schemas.openxmlformats.org/drawingml/2006/main" lvl="0">
              <a:defRPr/>
            </a:pPr>
            <a:r xmlns:a="http://schemas.openxmlformats.org/drawingml/2006/main">
              <a:rPr lang="ms" altLang="ko-KR" sz="4000"/>
              <a:t>tetapi hanya satu perkara yang diperlukan. Maria telah memilih yang lebih baik, dan itu tidak akan diambil daripadanya."</a:t>
            </a:r>
            <a:endParaRPr xmlns:a="http://schemas.openxmlformats.org/drawingml/2006/main" lang="en-US" altLang="ko-KR" sz="4000"/>
          </a:p>
          <a:p>
            <a:pPr xmlns:a="http://schemas.openxmlformats.org/drawingml/2006/main" lvl="0">
              <a:defRPr/>
            </a:pPr>
            <a:r xmlns:a="http://schemas.openxmlformats.org/drawingml/2006/main">
              <a:rPr lang="ms" altLang="ko-KR" sz="4000"/>
              <a:t>   </a:t>
            </a:r>
            <a:endParaRPr xmlns:a="http://schemas.openxmlformats.org/drawingml/2006/main" lang="en-US" altLang="ko-KR" sz="4000"/>
          </a:p>
          <a:p>
            <a:pPr lvl="0">
              <a:defRPr/>
            </a:pPr>
            <a:endParaRPr lang="en-US" altLang="ko-KR" sz="4000"/>
          </a:p>
          <a:p>
            <a:pPr xmlns:a="http://schemas.openxmlformats.org/drawingml/2006/main" lvl="0">
              <a:defRPr/>
            </a:pPr>
            <a:r xmlns:a="http://schemas.openxmlformats.org/drawingml/2006/main">
              <a:rPr lang="ms" altLang="ko-KR" sz="4000"/>
              <a:t> </a:t>
            </a:r>
            <a:endParaRPr xmlns:a="http://schemas.openxmlformats.org/drawingml/2006/main" lang="ko-KR" altLang="en-US" sz="40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ms" altLang="ko-KR" sz="2800">
                <a:solidFill>
                  <a:schemeClr val="tx1">
                    <a:lumMod val="65000"/>
                    <a:lumOff val="35000"/>
                  </a:schemeClr>
                </a:solidFill>
              </a:rPr>
              <a:t>Lukas</a:t>
            </a:r>
            <a:r xmlns:a="http://schemas.openxmlformats.org/drawingml/2006/main">
              <a:rPr lang="ms" altLang="en-US" sz="2800">
                <a:solidFill>
                  <a:schemeClr val="tx1">
                    <a:lumMod val="65000"/>
                    <a:lumOff val="35000"/>
                  </a:schemeClr>
                </a:solidFill>
              </a:rPr>
              <a:t> </a:t>
            </a:r>
            <a:r xmlns:a="http://schemas.openxmlformats.org/drawingml/2006/main">
              <a:rPr lang="ms" altLang="ko-KR" sz="2800">
                <a:solidFill>
                  <a:schemeClr val="tx1">
                    <a:lumMod val="65000"/>
                    <a:lumOff val="35000"/>
                  </a:schemeClr>
                </a:solidFill>
              </a:rPr>
              <a:t>10:</a:t>
            </a:r>
            <a:r xmlns:a="http://schemas.openxmlformats.org/drawingml/2006/main">
              <a:rPr lang="ms" altLang="en-US" sz="2800">
                <a:solidFill>
                  <a:schemeClr val="tx1">
                    <a:lumMod val="65000"/>
                    <a:lumOff val="35000"/>
                  </a:schemeClr>
                </a:solidFill>
              </a:rPr>
              <a:t> </a:t>
            </a:r>
            <a:r xmlns:a="http://schemas.openxmlformats.org/drawingml/2006/main">
              <a:rPr lang="ms" altLang="ko-KR" sz="2800">
                <a:solidFill>
                  <a:schemeClr val="tx1">
                    <a:lumMod val="65000"/>
                    <a:lumOff val="35000"/>
                  </a:schemeClr>
                </a:solidFill>
              </a:rPr>
              <a:t>42</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ms" altLang="ko-KR" sz="3200">
                <a:solidFill>
                  <a:schemeClr val="tx1">
                    <a:lumMod val="65000"/>
                    <a:lumOff val="35000"/>
                  </a:schemeClr>
                </a:solidFill>
              </a:rPr>
              <a:t>Yesus dijemput ke rumah Maria dan Marta.</a:t>
            </a:r>
            <a:endParaRPr xmlns:a="http://schemas.openxmlformats.org/drawingml/2006/main" lang="en-US" altLang="ko-KR"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7807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5874" y="5473005"/>
            <a:ext cx="9054634" cy="1373565"/>
          </a:xfrm>
          <a:prstGeom prst="rect">
            <a:avLst/>
          </a:prstGeom>
          <a:noFill/>
        </p:spPr>
        <p:txBody>
          <a:bodyPr wrap="square">
            <a:spAutoFit/>
          </a:bodyPr>
          <a:lstStyle/>
          <a:p>
            <a:pPr xmlns:a="http://schemas.openxmlformats.org/drawingml/2006/main" lvl="0">
              <a:defRPr/>
            </a:pPr>
            <a:r xmlns:a="http://schemas.openxmlformats.org/drawingml/2006/main">
              <a:rPr lang="ms" altLang="ko-KR" sz="2800">
                <a:solidFill>
                  <a:schemeClr val="tx1">
                    <a:lumMod val="65000"/>
                    <a:lumOff val="35000"/>
                  </a:schemeClr>
                </a:solidFill>
              </a:rPr>
              <a:t>Doktor dari Timur memberi Yesus emas, kemenyan, dan mur yang telah mereka sediakan sebagai hadiah. “Terima kasih Yesus kerana datang ke negeri ini!”</a:t>
            </a:r>
            <a:r xmlns:a="http://schemas.openxmlformats.org/drawingml/2006/main">
              <a:rPr lang="ms"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6508" y="1"/>
            <a:ext cx="9144000"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ms" altLang="ko-KR" sz="3200">
                <a:solidFill>
                  <a:schemeClr val="tx1">
                    <a:lumMod val="65000"/>
                    <a:lumOff val="35000"/>
                  </a:schemeClr>
                </a:solidFill>
              </a:rPr>
              <a:t>Semasa Marta sibuk bekerja, Maria dengan penuh semangat mendengar Yesus.</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 y="15136"/>
            <a:ext cx="9144000" cy="571812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952" y="5733256"/>
            <a:ext cx="9144000" cy="1065689"/>
          </a:xfrm>
          <a:prstGeom prst="rect">
            <a:avLst/>
          </a:prstGeom>
          <a:noFill/>
        </p:spPr>
        <p:txBody>
          <a:bodyPr wrap="square">
            <a:spAutoFit/>
          </a:bodyPr>
          <a:lstStyle/>
          <a:p>
            <a:pPr xmlns:a="http://schemas.openxmlformats.org/drawingml/2006/main" lvl="0">
              <a:defRPr/>
            </a:pPr>
            <a:r xmlns:a="http://schemas.openxmlformats.org/drawingml/2006/main">
              <a:rPr lang="ms" altLang="ko-KR" sz="3200">
                <a:solidFill>
                  <a:schemeClr val="tx1">
                    <a:lumMod val="65000"/>
                    <a:lumOff val="35000"/>
                  </a:schemeClr>
                </a:solidFill>
              </a:rPr>
              <a:t>"Saya tidak percaya Mary membenarkan saya bekerja sendirian apabila saya sangat sibuk," fikir Martha.</a:t>
            </a:r>
            <a:endParaRPr xmlns:a="http://schemas.openxmlformats.org/drawingml/2006/main" lang="ko-KR" altLang="en-US" sz="3200">
              <a:solidFill>
                <a:schemeClr val="tx1">
                  <a:lumMod val="65000"/>
                  <a:lumOff val="35000"/>
                </a:schemeClr>
              </a:solidFill>
            </a:endParaRPr>
          </a:p>
        </p:txBody>
      </p:sp>
      <p:grpSp>
        <p:nvGrpSpPr>
          <p:cNvPr id="4" name="그룹 3"/>
          <p:cNvGrpSpPr/>
          <p:nvPr/>
        </p:nvGrpSpPr>
        <p:grpSpPr>
          <a:xfrm rot="0">
            <a:off x="-9952" y="0"/>
            <a:ext cx="9144000" cy="5733256"/>
            <a:chOff x="-9952" y="0"/>
            <a:chExt cx="9144000" cy="5733256"/>
          </a:xfrm>
        </p:grpSpPr>
        <p:pic>
          <p:nvPicPr>
            <p:cNvPr id="2" name="그림 1"/>
            <p:cNvPicPr>
              <a:picLocks noChangeAspect="1"/>
            </p:cNvPicPr>
            <p:nvPr/>
          </p:nvPicPr>
          <p:blipFill rotWithShape="1">
            <a:blip r:embed="rId2"/>
            <a:stretch>
              <a:fillRect/>
            </a:stretch>
          </p:blipFill>
          <p:spPr>
            <a:xfrm>
              <a:off x="-9952" y="0"/>
              <a:ext cx="9144000" cy="5733256"/>
            </a:xfrm>
            <a:prstGeom prst="rect">
              <a:avLst/>
            </a:prstGeom>
          </p:spPr>
        </p:pic>
        <p:sp>
          <p:nvSpPr>
            <p:cNvPr id="3" name="타원 2"/>
            <p:cNvSpPr/>
            <p:nvPr/>
          </p:nvSpPr>
          <p:spPr>
            <a:xfrm>
              <a:off x="7956376" y="116632"/>
              <a:ext cx="864096" cy="1152128"/>
            </a:xfrm>
            <a:prstGeom prst="ellipse">
              <a:avLst/>
            </a:prstGeom>
            <a:solidFill>
              <a:srgbClr val="eee2a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gr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178017"/>
            <a:ext cx="9134646" cy="1554253"/>
          </a:xfrm>
          <a:prstGeom prst="rect">
            <a:avLst/>
          </a:prstGeom>
          <a:noFill/>
        </p:spPr>
        <p:txBody>
          <a:bodyPr wrap="square">
            <a:spAutoFit/>
          </a:bodyPr>
          <a:lstStyle/>
          <a:p>
            <a:pPr xmlns:a="http://schemas.openxmlformats.org/drawingml/2006/main" lvl="0">
              <a:defRPr/>
            </a:pPr>
            <a:r xmlns:a="http://schemas.openxmlformats.org/drawingml/2006/main">
              <a:rPr lang="ms" altLang="ko-KR" sz="3200">
                <a:solidFill>
                  <a:schemeClr val="tx1">
                    <a:lumMod val="65000"/>
                    <a:lumOff val="35000"/>
                  </a:schemeClr>
                </a:solidFill>
              </a:rPr>
              <a:t>Akhirnya, Marta mengadu kepada Yesus. "Yesus, tolong biarkan Mary pergi. Saya mempunyai terlalu banyak kerja untuk dilakukan seorang diri."</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914550" y="332656"/>
            <a:ext cx="5314900" cy="482453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3180" y="5805264"/>
            <a:ext cx="9107238" cy="954107"/>
          </a:xfrm>
          <a:prstGeom prst="rect">
            <a:avLst/>
          </a:prstGeom>
          <a:noFill/>
        </p:spPr>
        <p:txBody>
          <a:bodyPr wrap="square">
            <a:spAutoFit/>
          </a:bodyPr>
          <a:lstStyle/>
          <a:p>
            <a:pPr xmlns:a="http://schemas.openxmlformats.org/drawingml/2006/main" lvl="0">
              <a:defRPr/>
            </a:pPr>
            <a:r xmlns:a="http://schemas.openxmlformats.org/drawingml/2006/main">
              <a:rPr lang="ms" altLang="ko-KR" sz="2800">
                <a:solidFill>
                  <a:schemeClr val="tx1">
                    <a:lumMod val="65000"/>
                    <a:lumOff val="35000"/>
                  </a:schemeClr>
                </a:solidFill>
              </a:rPr>
              <a:t>Yesus berkata, "Jangan terlalu banyak. Maria suka mendengar, jadi dia akan terus mendengar."</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1266" y="-27383"/>
            <a:ext cx="9144000" cy="568863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ms" altLang="ko-KR" sz="4000">
                <a:solidFill>
                  <a:srgbClr val="ff0000"/>
                </a:solidFill>
              </a:rPr>
              <a:t>Pelajaran hari ini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62417" y="-2353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76868" y="52027"/>
            <a:ext cx="983695" cy="648072"/>
          </a:xfrm>
          <a:prstGeom prst="rect">
            <a:avLst/>
          </a:prstGeom>
          <a:noFill/>
        </p:spPr>
      </p:pic>
      <p:sp>
        <p:nvSpPr>
          <p:cNvPr id="17" name="TextBox 16"/>
          <p:cNvSpPr txBox="1"/>
          <p:nvPr/>
        </p:nvSpPr>
        <p:spPr>
          <a:xfrm>
            <a:off x="380230" y="1124744"/>
            <a:ext cx="8352928" cy="4474051"/>
          </a:xfrm>
          <a:prstGeom prst="rect">
            <a:avLst/>
          </a:prstGeom>
          <a:noFill/>
        </p:spPr>
        <p:txBody>
          <a:bodyPr wrap="square">
            <a:spAutoFit/>
          </a:bodyPr>
          <a:lstStyle/>
          <a:p>
            <a:pPr xmlns:a="http://schemas.openxmlformats.org/drawingml/2006/main" algn="ctr">
              <a:defRPr/>
            </a:pPr>
            <a:r xmlns:a="http://schemas.openxmlformats.org/drawingml/2006/main">
              <a:rPr lang="ms" altLang="ko-KR" sz="3200">
                <a:solidFill>
                  <a:schemeClr val="tx1">
                    <a:lumMod val="65000"/>
                    <a:lumOff val="35000"/>
                  </a:schemeClr>
                </a:solidFill>
              </a:rPr>
              <a:t>Marta berpendapat adalah tidak wajar bagi Maria untuk mendengar Yesus apabila mereka mempunyai banyak perkara yang perlu dilakukan.</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ms" altLang="ko-KR" sz="3200">
                <a:solidFill>
                  <a:schemeClr val="tx1">
                    <a:lumMod val="65000"/>
                    <a:lumOff val="35000"/>
                  </a:schemeClr>
                </a:solidFill>
              </a:rPr>
              <a:t>Tetapi Yesus mengajar mereka bahawa mendengar Yesus adalah lebih berharga daripada segala-galanya.</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ms" altLang="ko-KR" sz="3200">
                <a:solidFill>
                  <a:schemeClr val="tx1">
                    <a:lumMod val="65000"/>
                    <a:lumOff val="35000"/>
                  </a:schemeClr>
                </a:solidFill>
              </a:rPr>
              <a:t>Masa untuk mendengar dan mempelajari Bible adalah masa yang paling berharga bagi kita.</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ms" altLang="ko-KR" sz="3200">
                <a:solidFill>
                  <a:schemeClr val="tx1">
                    <a:lumMod val="65000"/>
                    <a:lumOff val="35000"/>
                  </a:schemeClr>
                </a:solidFill>
              </a:rPr>
              <a:t>Kita tidak seharusnya kehilangan masa untuk mendengar dan belajar daripada Bible.</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44107" y="233872"/>
            <a:ext cx="4053592" cy="573848"/>
          </a:xfrm>
          <a:prstGeom prst="rect">
            <a:avLst/>
          </a:prstGeom>
          <a:noFill/>
        </p:spPr>
        <p:txBody>
          <a:bodyPr wrap="square">
            <a:spAutoFit/>
          </a:bodyPr>
          <a:lstStyle/>
          <a:p>
            <a:pPr xmlns:a="http://schemas.openxmlformats.org/drawingml/2006/main" algn="ctr">
              <a:defRPr/>
            </a:pPr>
            <a:r xmlns:a="http://schemas.openxmlformats.org/drawingml/2006/main">
              <a:rPr lang="ms" altLang="ko-KR" sz="3200"/>
              <a:t>Siapakah Yesus?</a:t>
            </a:r>
            <a:r xmlns:a="http://schemas.openxmlformats.org/drawingml/2006/main">
              <a:rPr lang="ms"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71861" y="10491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97209"/>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ms" altLang="ko-KR" sz="3600">
                <a:solidFill>
                  <a:srgbClr val="0070c0"/>
                </a:solidFill>
              </a:rPr>
              <a:t>Yesus adalah..</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lang="ms" altLang="ko-KR" sz="3600">
                <a:solidFill>
                  <a:schemeClr val="tx1">
                    <a:lumMod val="65000"/>
                    <a:lumOff val="35000"/>
                  </a:schemeClr>
                </a:solidFill>
              </a:rPr>
              <a:t>Yesus adalah orang yang mengasihi mereka yang mendengar firman Tuhan.</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ms" altLang="ko-KR" sz="4000"/>
              <a:t>Kuiz hari ini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25227" y="6146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94068"/>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ms" altLang="ko-KR" sz="3200">
                <a:solidFill>
                  <a:schemeClr val="tx1">
                    <a:lumMod val="65000"/>
                    <a:lumOff val="35000"/>
                  </a:schemeClr>
                </a:solidFill>
              </a:rPr>
              <a:t>Apakah yang Mary lakukan semasa Marta banyak bekerja?</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ms" altLang="en-US" sz="2800">
                <a:solidFill>
                  <a:schemeClr val="tx1">
                    <a:lumMod val="65000"/>
                    <a:lumOff val="35000"/>
                  </a:schemeClr>
                </a:solidFill>
              </a:rPr>
              <a:t>① </a:t>
            </a:r>
            <a:r xmlns:a="http://schemas.openxmlformats.org/drawingml/2006/main">
              <a:rPr lang="ms" altLang="ko-KR" sz="2800">
                <a:solidFill>
                  <a:schemeClr val="tx1">
                    <a:lumMod val="65000"/>
                    <a:lumOff val="35000"/>
                  </a:schemeClr>
                </a:solidFill>
              </a:rPr>
              <a:t>Dia berdoa.</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ms" altLang="en-US" sz="2800">
                <a:solidFill>
                  <a:schemeClr val="tx1">
                    <a:lumMod val="65000"/>
                    <a:lumOff val="35000"/>
                  </a:schemeClr>
                </a:solidFill>
              </a:rPr>
              <a:t>② </a:t>
            </a:r>
            <a:r xmlns:a="http://schemas.openxmlformats.org/drawingml/2006/main">
              <a:rPr lang="ms" altLang="ko-KR" sz="2800">
                <a:solidFill>
                  <a:schemeClr val="tx1">
                    <a:lumMod val="65000"/>
                    <a:lumOff val="35000"/>
                  </a:schemeClr>
                </a:solidFill>
              </a:rPr>
              <a:t>Dia mendengar kata-kata Yesus.</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ms" altLang="en-US" sz="2800">
                <a:solidFill>
                  <a:schemeClr val="tx1">
                    <a:lumMod val="65000"/>
                    <a:lumOff val="35000"/>
                  </a:schemeClr>
                </a:solidFill>
              </a:rPr>
              <a:t>③ </a:t>
            </a:r>
            <a:r xmlns:a="http://schemas.openxmlformats.org/drawingml/2006/main">
              <a:rPr lang="ms" altLang="ko-KR" sz="2800">
                <a:solidFill>
                  <a:schemeClr val="tx1">
                    <a:lumMod val="65000"/>
                    <a:lumOff val="35000"/>
                  </a:schemeClr>
                </a:solidFill>
              </a:rPr>
              <a:t>Dia sedang tidur.</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ms" altLang="en-US" sz="2800">
                <a:solidFill>
                  <a:schemeClr val="tx1">
                    <a:lumMod val="65000"/>
                    <a:lumOff val="35000"/>
                  </a:schemeClr>
                </a:solidFill>
              </a:rPr>
              <a:t>④ </a:t>
            </a:r>
            <a:r xmlns:a="http://schemas.openxmlformats.org/drawingml/2006/main">
              <a:rPr lang="ms" altLang="ko-KR" sz="2800">
                <a:solidFill>
                  <a:schemeClr val="tx1">
                    <a:lumMod val="65000"/>
                    <a:lumOff val="35000"/>
                  </a:schemeClr>
                </a:solidFill>
              </a:rPr>
              <a:t>Dia membantu Martha dengan gigih.</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355916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ms" altLang="en-US" sz="2800">
                <a:solidFill>
                  <a:srgbClr val="ff0000"/>
                </a:solidFill>
              </a:rPr>
              <a:t>② </a:t>
            </a:r>
            <a:r xmlns:a="http://schemas.openxmlformats.org/drawingml/2006/main">
              <a:rPr lang="ms" altLang="ko-KR" sz="2800">
                <a:solidFill>
                  <a:srgbClr val="ff0000"/>
                </a:solidFill>
              </a:rPr>
              <a:t>Dia mendengar kata-kata Yesus.</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9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ms" altLang="ko-KR" sz="4000"/>
              <a:t>Firman hari ini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9435" y="36719"/>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24120" y="49777"/>
            <a:ext cx="983695" cy="648072"/>
          </a:xfrm>
          <a:prstGeom prst="rect">
            <a:avLst/>
          </a:prstGeom>
          <a:noFill/>
        </p:spPr>
      </p:pic>
      <p:sp>
        <p:nvSpPr>
          <p:cNvPr id="23" name="TextBox 22"/>
          <p:cNvSpPr txBox="1"/>
          <p:nvPr/>
        </p:nvSpPr>
        <p:spPr>
          <a:xfrm>
            <a:off x="539552" y="1646798"/>
            <a:ext cx="8208912" cy="4352047"/>
          </a:xfrm>
          <a:prstGeom prst="rect">
            <a:avLst/>
          </a:prstGeom>
          <a:noFill/>
        </p:spPr>
        <p:txBody>
          <a:bodyPr wrap="square">
            <a:spAutoFit/>
          </a:bodyPr>
          <a:lstStyle/>
          <a:p>
            <a:pPr xmlns:a="http://schemas.openxmlformats.org/drawingml/2006/main" lvl="0">
              <a:defRPr/>
            </a:pPr>
            <a:r xmlns:a="http://schemas.openxmlformats.org/drawingml/2006/main">
              <a:rPr lang="ms" altLang="ko-KR" sz="4000"/>
              <a:t>tetapi hanya satu perkara yang diperlukan. Maria telah memilih yang lebih baik, dan itu tidak akan diambil daripadanya."</a:t>
            </a:r>
            <a:endParaRPr xmlns:a="http://schemas.openxmlformats.org/drawingml/2006/main" lang="en-US" altLang="ko-KR" sz="4000"/>
          </a:p>
          <a:p>
            <a:pPr xmlns:a="http://schemas.openxmlformats.org/drawingml/2006/main" lvl="0">
              <a:defRPr/>
            </a:pPr>
            <a:r xmlns:a="http://schemas.openxmlformats.org/drawingml/2006/main">
              <a:rPr lang="ms" altLang="ko-KR" sz="4000"/>
              <a:t>   </a:t>
            </a:r>
            <a:endParaRPr xmlns:a="http://schemas.openxmlformats.org/drawingml/2006/main" lang="en-US" altLang="ko-KR" sz="4000"/>
          </a:p>
          <a:p>
            <a:pPr lvl="0">
              <a:defRPr/>
            </a:pPr>
            <a:endParaRPr lang="en-US" altLang="ko-KR" sz="4000"/>
          </a:p>
          <a:p>
            <a:pPr xmlns:a="http://schemas.openxmlformats.org/drawingml/2006/main" lvl="0">
              <a:defRPr/>
            </a:pPr>
            <a:r xmlns:a="http://schemas.openxmlformats.org/drawingml/2006/main">
              <a:rPr lang="ms" altLang="ko-KR" sz="4000"/>
              <a:t> </a:t>
            </a:r>
            <a:endParaRPr xmlns:a="http://schemas.openxmlformats.org/drawingml/2006/main" lang="ko-KR" altLang="en-US" sz="40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ms" altLang="ko-KR" sz="2800">
                <a:solidFill>
                  <a:schemeClr val="tx1">
                    <a:lumMod val="65000"/>
                    <a:lumOff val="35000"/>
                  </a:schemeClr>
                </a:solidFill>
              </a:rPr>
              <a:t>Lukas</a:t>
            </a:r>
            <a:r xmlns:a="http://schemas.openxmlformats.org/drawingml/2006/main">
              <a:rPr lang="ms" altLang="en-US" sz="2800">
                <a:solidFill>
                  <a:schemeClr val="tx1">
                    <a:lumMod val="65000"/>
                    <a:lumOff val="35000"/>
                  </a:schemeClr>
                </a:solidFill>
              </a:rPr>
              <a:t> </a:t>
            </a:r>
            <a:r xmlns:a="http://schemas.openxmlformats.org/drawingml/2006/main">
              <a:rPr lang="ms" altLang="ko-KR" sz="2800">
                <a:solidFill>
                  <a:schemeClr val="tx1">
                    <a:lumMod val="65000"/>
                    <a:lumOff val="35000"/>
                  </a:schemeClr>
                </a:solidFill>
              </a:rPr>
              <a:t>10:</a:t>
            </a:r>
            <a:r xmlns:a="http://schemas.openxmlformats.org/drawingml/2006/main">
              <a:rPr lang="ms" altLang="en-US" sz="2800">
                <a:solidFill>
                  <a:schemeClr val="tx1">
                    <a:lumMod val="65000"/>
                    <a:lumOff val="35000"/>
                  </a:schemeClr>
                </a:solidFill>
              </a:rPr>
              <a:t> </a:t>
            </a:r>
            <a:r xmlns:a="http://schemas.openxmlformats.org/drawingml/2006/main">
              <a:rPr lang="ms" altLang="ko-KR" sz="2800">
                <a:solidFill>
                  <a:schemeClr val="tx1">
                    <a:lumMod val="65000"/>
                    <a:lumOff val="35000"/>
                  </a:schemeClr>
                </a:solidFill>
              </a:rPr>
              <a:t>42</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861774"/>
          </a:xfrm>
          <a:prstGeom prst="rect">
            <a:avLst/>
          </a:prstGeom>
          <a:noFill/>
        </p:spPr>
        <p:txBody>
          <a:bodyPr wrap="square" rtlCol="0">
            <a:spAutoFit/>
          </a:bodyPr>
          <a:lstStyle/>
          <a:p>
            <a:r xmlns:a="http://schemas.openxmlformats.org/drawingml/2006/main">
              <a:rPr lang="ms" altLang="ko-KR" sz="2500" dirty="0">
                <a:solidFill>
                  <a:schemeClr val="tx1">
                    <a:lumMod val="65000"/>
                    <a:lumOff val="35000"/>
                  </a:schemeClr>
                </a:solidFill>
              </a:rPr>
              <a:t>Tinggallah seorang perawan bernama Maria di Galilea, Israel. Dia telah bertunang dengan seorang pemuda bernama Yusuf.</a:t>
            </a:r>
            <a:endParaRPr xmlns:a="http://schemas.openxmlformats.org/drawingml/2006/main" lang="ko-KR" altLang="en-US" sz="2500" dirty="0">
              <a:solidFill>
                <a:schemeClr val="tx1">
                  <a:lumMod val="65000"/>
                  <a:lumOff val="35000"/>
                </a:schemeClr>
              </a:solidFill>
            </a:endParaRPr>
          </a:p>
        </p:txBody>
      </p:sp>
      <p:pic>
        <p:nvPicPr>
          <p:cNvPr id="3" name="그림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
            <a:ext cx="9144000" cy="5877272"/>
          </a:xfrm>
          <a:prstGeom prst="rect">
            <a:avLst/>
          </a:prstGeom>
        </p:spPr>
      </p:pic>
    </p:spTree>
    <p:extLst>
      <p:ext uri="{BB962C8B-B14F-4D97-AF65-F5344CB8AC3E}">
        <p14:creationId xmlns:p14="http://schemas.microsoft.com/office/powerpoint/2010/main" val="468690213"/>
      </p:ext>
    </p:extLst>
  </p:cSld>
  <p:clrMapOvr>
    <a:masterClrMapping/>
  </p:clrMapOvr>
</p:sld>
</file>

<file path=ppt/slides/slide3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s" sz="4000"/>
              <a:t>Pelajaran hari ini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9277" y="9389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62416"/>
            <a:ext cx="983695" cy="648072"/>
          </a:xfrm>
          <a:prstGeom prst="rect">
            <a:avLst/>
          </a:prstGeom>
          <a:noFill/>
        </p:spPr>
      </p:pic>
      <p:sp>
        <p:nvSpPr>
          <p:cNvPr id="17" name="TextBox 16"/>
          <p:cNvSpPr txBox="1"/>
          <p:nvPr/>
        </p:nvSpPr>
        <p:spPr>
          <a:xfrm>
            <a:off x="467544" y="1268760"/>
            <a:ext cx="8208912" cy="3996659"/>
          </a:xfrm>
          <a:prstGeom prst="rect">
            <a:avLst/>
          </a:prstGeom>
          <a:noFill/>
        </p:spPr>
        <p:txBody>
          <a:bodyPr wrap="square">
            <a:spAutoFit/>
          </a:bodyPr>
          <a:lstStyle/>
          <a:p>
            <a:pPr xmlns:a="http://schemas.openxmlformats.org/drawingml/2006/main" algn="ctr">
              <a:defRPr/>
            </a:pPr>
            <a:r xmlns:a="http://schemas.openxmlformats.org/drawingml/2006/main">
              <a:rPr altLang="ko-KR" lang="ms" sz="3200">
                <a:solidFill>
                  <a:schemeClr val="tx1">
                    <a:lumMod val="65000"/>
                    <a:lumOff val="35000"/>
                  </a:schemeClr>
                </a:solidFill>
              </a:rPr>
              <a:t>Para doktor datang untuk menyembah Yesus, Raja, walaupun jauh dari Israel.</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s" sz="3200">
                <a:solidFill>
                  <a:schemeClr val="tx1">
                    <a:lumMod val="65000"/>
                    <a:lumOff val="35000"/>
                  </a:schemeClr>
                </a:solidFill>
              </a:rPr>
              <a:t>Yesus adalah raja manusia yang sebenar</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s" sz="3200">
                <a:solidFill>
                  <a:schemeClr val="tx1">
                    <a:lumMod val="65000"/>
                    <a:lumOff val="35000"/>
                  </a:schemeClr>
                </a:solidFill>
              </a:rPr>
              <a:t>seluruh dunia.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s" sz="3200">
                <a:solidFill>
                  <a:schemeClr val="tx1">
                    <a:lumMod val="65000"/>
                    <a:lumOff val="35000"/>
                  </a:schemeClr>
                </a:solidFill>
              </a:rPr>
              <a:t>Yesus adalah raja saya juga.</a:t>
            </a:r>
            <a:endParaRPr xmlns:a="http://schemas.openxmlformats.org/drawingml/2006/main" altLang="ko-KR" lang="en-US" sz="3200">
              <a:solidFill>
                <a:schemeClr val="tx1">
                  <a:lumMod val="65000"/>
                  <a:lumOff val="35000"/>
                </a:schemeClr>
              </a:solidFill>
            </a:endParaRPr>
          </a:p>
          <a:p>
            <a:pPr algn="ctr">
              <a:defRPr/>
            </a:pPr>
            <a:endParaRPr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s" sz="3200">
                <a:solidFill>
                  <a:schemeClr val="tx1">
                    <a:lumMod val="65000"/>
                    <a:lumOff val="35000"/>
                  </a:schemeClr>
                </a:solidFill>
              </a:rPr>
              <a:t>Kita mesti menjalani kehidupan menyembah dan mengikut Yesus, yang sentiasa Raja.</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73196" y="220016"/>
            <a:ext cx="4053592" cy="568654"/>
          </a:xfrm>
          <a:prstGeom prst="rect">
            <a:avLst/>
          </a:prstGeom>
          <a:noFill/>
        </p:spPr>
        <p:txBody>
          <a:bodyPr wrap="square">
            <a:spAutoFit/>
          </a:bodyPr>
          <a:lstStyle/>
          <a:p>
            <a:pPr xmlns:a="http://schemas.openxmlformats.org/drawingml/2006/main" algn="ctr">
              <a:defRPr/>
            </a:pPr>
            <a:r xmlns:a="http://schemas.openxmlformats.org/drawingml/2006/main">
              <a:rPr altLang="ko-KR" lang="ms" sz="3200"/>
              <a:t>Siapakah Yesus?</a:t>
            </a:r>
            <a:r xmlns:a="http://schemas.openxmlformats.org/drawingml/2006/main">
              <a:rPr altLang="en-US" lang="ms"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ms" sz="3600">
                <a:solidFill>
                  <a:srgbClr val="0070c0"/>
                </a:solidFill>
              </a:rPr>
              <a:t>Yesus..</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646331"/>
          </a:xfrm>
          <a:prstGeom prst="rect">
            <a:avLst/>
          </a:prstGeom>
          <a:noFill/>
        </p:spPr>
        <p:txBody>
          <a:bodyPr wrap="square">
            <a:spAutoFit/>
          </a:bodyPr>
          <a:lstStyle/>
          <a:p>
            <a:pPr xmlns:a="http://schemas.openxmlformats.org/drawingml/2006/main" lvl="0">
              <a:defRPr/>
            </a:pPr>
            <a:r xmlns:a="http://schemas.openxmlformats.org/drawingml/2006/main">
              <a:rPr altLang="ko-KR" lang="ms" sz="3600">
                <a:solidFill>
                  <a:schemeClr val="tx1">
                    <a:lumMod val="65000"/>
                    <a:lumOff val="35000"/>
                  </a:schemeClr>
                </a:solidFill>
              </a:rPr>
              <a:t>Yesus layak disembah.</a:t>
            </a:r>
            <a:r xmlns:a="http://schemas.openxmlformats.org/drawingml/2006/main">
              <a:rPr altLang="en-US" lang="ms" sz="3600">
                <a:solidFill>
                  <a:schemeClr val="tx1">
                    <a:lumMod val="65000"/>
                    <a:lumOff val="35000"/>
                  </a:schemeClr>
                </a:solidFill>
              </a:rPr>
              <a:t> </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255029"/>
            <a:ext cx="4053592" cy="695566"/>
          </a:xfrm>
          <a:prstGeom prst="rect">
            <a:avLst/>
          </a:prstGeom>
          <a:noFill/>
        </p:spPr>
        <p:txBody>
          <a:bodyPr wrap="square">
            <a:spAutoFit/>
          </a:bodyPr>
          <a:lstStyle/>
          <a:p>
            <a:pPr xmlns:a="http://schemas.openxmlformats.org/drawingml/2006/main" algn="ctr">
              <a:defRPr/>
            </a:pPr>
            <a:r xmlns:a="http://schemas.openxmlformats.org/drawingml/2006/main">
              <a:rPr altLang="ko-KR" lang="ms" sz="4000">
                <a:solidFill>
                  <a:srgbClr val="ff0000"/>
                </a:solidFill>
              </a:rPr>
              <a:t>hari ini</a:t>
            </a:r>
            <a:r xmlns:a="http://schemas.openxmlformats.org/drawingml/2006/main">
              <a:rPr altLang="en-US" lang="ms" sz="4000">
                <a:solidFill>
                  <a:srgbClr val="ff0000"/>
                </a:solidFill>
              </a:rPr>
              <a:t> </a:t>
            </a:r>
            <a:r xmlns:a="http://schemas.openxmlformats.org/drawingml/2006/main">
              <a:rPr altLang="ko-KR" lang="ms" sz="4000">
                <a:solidFill>
                  <a:srgbClr val="ff0000"/>
                </a:solidFill>
              </a:rPr>
              <a:t>Kuiz</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25885" y="9938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98860" y="129287"/>
            <a:ext cx="983695" cy="648072"/>
          </a:xfrm>
          <a:prstGeom prst="rect">
            <a:avLst/>
          </a:prstGeom>
          <a:noFill/>
        </p:spPr>
      </p:pic>
      <p:sp>
        <p:nvSpPr>
          <p:cNvPr id="23" name="TextBox 22"/>
          <p:cNvSpPr txBox="1"/>
          <p:nvPr/>
        </p:nvSpPr>
        <p:spPr>
          <a:xfrm>
            <a:off x="323528" y="1340768"/>
            <a:ext cx="8424936" cy="1181452"/>
          </a:xfrm>
          <a:prstGeom prst="rect">
            <a:avLst/>
          </a:prstGeom>
          <a:noFill/>
        </p:spPr>
        <p:txBody>
          <a:bodyPr wrap="square">
            <a:spAutoFit/>
          </a:bodyPr>
          <a:lstStyle/>
          <a:p>
            <a:pPr xmlns:a="http://schemas.openxmlformats.org/drawingml/2006/main" lvl="0">
              <a:defRPr/>
            </a:pPr>
            <a:r xmlns:a="http://schemas.openxmlformats.org/drawingml/2006/main">
              <a:rPr altLang="ko-KR" lang="ms" sz="3600">
                <a:solidFill>
                  <a:schemeClr val="tx1">
                    <a:lumMod val="65000"/>
                    <a:lumOff val="35000"/>
                  </a:schemeClr>
                </a:solidFill>
              </a:rPr>
              <a:t>Yang manakah tidak diterima oleh Yesus sebagai hadiah hari jadi?</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ms" sz="2800">
                <a:solidFill>
                  <a:schemeClr val="tx1">
                    <a:lumMod val="65000"/>
                    <a:lumOff val="35000"/>
                  </a:schemeClr>
                </a:solidFill>
              </a:rPr>
              <a:t>① </a:t>
            </a:r>
            <a:r xmlns:a="http://schemas.openxmlformats.org/drawingml/2006/main">
              <a:rPr altLang="ko-KR" lang="ms" sz="2800">
                <a:solidFill>
                  <a:schemeClr val="tx1">
                    <a:lumMod val="65000"/>
                    <a:lumOff val="35000"/>
                  </a:schemeClr>
                </a:solidFill>
              </a:rPr>
              <a:t>emas</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ms" sz="2800">
                <a:solidFill>
                  <a:schemeClr val="tx1">
                    <a:lumMod val="65000"/>
                    <a:lumOff val="35000"/>
                  </a:schemeClr>
                </a:solidFill>
              </a:rPr>
              <a:t>② </a:t>
            </a:r>
            <a:r xmlns:a="http://schemas.openxmlformats.org/drawingml/2006/main">
              <a:rPr altLang="ko-KR" lang="ms" sz="2800">
                <a:solidFill>
                  <a:schemeClr val="tx1">
                    <a:lumMod val="65000"/>
                    <a:lumOff val="35000"/>
                  </a:schemeClr>
                </a:solidFill>
              </a:rPr>
              <a:t>kemenyan</a:t>
            </a:r>
            <a:r xmlns:a="http://schemas.openxmlformats.org/drawingml/2006/main">
              <a:rPr altLang="en-US" lang="ms" sz="2800">
                <a:solidFill>
                  <a:schemeClr val="tx1">
                    <a:lumMod val="65000"/>
                    <a:lumOff val="35000"/>
                  </a:schemeClr>
                </a:solidFill>
              </a:rPr>
              <a:t>  </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s" sz="2800">
                <a:solidFill>
                  <a:schemeClr val="tx1">
                    <a:lumMod val="65000"/>
                    <a:lumOff val="35000"/>
                  </a:schemeClr>
                </a:solidFill>
              </a:rPr>
              <a:t>③ </a:t>
            </a:r>
            <a:r xmlns:a="http://schemas.openxmlformats.org/drawingml/2006/main">
              <a:rPr altLang="ko-KR" lang="ms" sz="2800">
                <a:solidFill>
                  <a:schemeClr val="tx1">
                    <a:lumMod val="65000"/>
                    <a:lumOff val="35000"/>
                  </a:schemeClr>
                </a:solidFill>
              </a:rPr>
              <a:t>mur</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s" sz="2800">
                <a:solidFill>
                  <a:schemeClr val="tx1">
                    <a:lumMod val="65000"/>
                    <a:lumOff val="35000"/>
                  </a:schemeClr>
                </a:solidFill>
              </a:rPr>
              <a:t>④ </a:t>
            </a:r>
            <a:r xmlns:a="http://schemas.openxmlformats.org/drawingml/2006/main">
              <a:rPr altLang="ko-KR" lang="ms" sz="2800">
                <a:solidFill>
                  <a:schemeClr val="tx1">
                    <a:lumMod val="65000"/>
                    <a:lumOff val="35000"/>
                  </a:schemeClr>
                </a:solidFill>
              </a:rPr>
              <a:t>komputer</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s" sz="2800">
                <a:solidFill>
                  <a:srgbClr val="ff0000"/>
                </a:solidFill>
              </a:rPr>
              <a:t>④ </a:t>
            </a:r>
            <a:r xmlns:a="http://schemas.openxmlformats.org/drawingml/2006/main">
              <a:rPr altLang="ko-KR" lang="ms" sz="2800">
                <a:solidFill>
                  <a:srgbClr val="ff0000"/>
                </a:solidFill>
              </a:rPr>
              <a:t>komputer</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3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s" sz="4000">
                <a:solidFill>
                  <a:srgbClr val="ff0000"/>
                </a:solidFill>
              </a:rPr>
              <a:t>hari ini</a:t>
            </a:r>
            <a:r xmlns:a="http://schemas.openxmlformats.org/drawingml/2006/main">
              <a:rPr altLang="en-US" lang="ms" sz="4000">
                <a:solidFill>
                  <a:srgbClr val="ff0000"/>
                </a:solidFill>
              </a:rPr>
              <a:t> </a:t>
            </a:r>
            <a:r xmlns:a="http://schemas.openxmlformats.org/drawingml/2006/main">
              <a:rPr altLang="ko-KR" lang="ms" sz="4000">
                <a:solidFill>
                  <a:srgbClr val="ff0000"/>
                </a:solidFill>
              </a:rPr>
              <a:t>Perkataan</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1126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49777"/>
            <a:ext cx="983695" cy="648072"/>
          </a:xfrm>
          <a:prstGeom prst="rect">
            <a:avLst/>
          </a:prstGeom>
          <a:noFill/>
        </p:spPr>
      </p:pic>
      <p:sp>
        <p:nvSpPr>
          <p:cNvPr id="23" name="TextBox 22"/>
          <p:cNvSpPr txBox="1"/>
          <p:nvPr/>
        </p:nvSpPr>
        <p:spPr>
          <a:xfrm>
            <a:off x="467544" y="1556792"/>
            <a:ext cx="8208912" cy="3384778"/>
          </a:xfrm>
          <a:prstGeom prst="rect">
            <a:avLst/>
          </a:prstGeom>
          <a:noFill/>
        </p:spPr>
        <p:txBody>
          <a:bodyPr wrap="square">
            <a:spAutoFit/>
          </a:bodyPr>
          <a:lstStyle/>
          <a:p>
            <a:pPr xmlns:a="http://schemas.openxmlformats.org/drawingml/2006/main" lvl="0">
              <a:defRPr/>
            </a:pPr>
            <a:r xmlns:a="http://schemas.openxmlformats.org/drawingml/2006/main">
              <a:rPr altLang="ko-KR" lang="ms" sz="3600">
                <a:solidFill>
                  <a:schemeClr val="tx1">
                    <a:lumMod val="65000"/>
                    <a:lumOff val="35000"/>
                  </a:schemeClr>
                </a:solidFill>
              </a:rPr>
              <a:t>Setibanya di rumah, mereka melihat Anak itu bersama Maria ibu-Nya, lalu mereka sujud menyembah Dia. Kemudian mereka membuka perbendaharaan mereka dan memberikan kepadanya hadiah emas dan kemenyan dan mur.</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745514" y="5600325"/>
            <a:ext cx="3850653" cy="512820"/>
          </a:xfrm>
          <a:prstGeom prst="rect">
            <a:avLst/>
          </a:prstGeom>
          <a:noFill/>
        </p:spPr>
        <p:txBody>
          <a:bodyPr wrap="square">
            <a:spAutoFit/>
          </a:bodyPr>
          <a:lstStyle/>
          <a:p>
            <a:pPr xmlns:a="http://schemas.openxmlformats.org/drawingml/2006/main" algn="r">
              <a:defRPr/>
            </a:pPr>
            <a:r xmlns:a="http://schemas.openxmlformats.org/drawingml/2006/main">
              <a:rPr altLang="ko-KR" lang="ms" sz="2800">
                <a:solidFill>
                  <a:schemeClr val="tx1">
                    <a:lumMod val="65000"/>
                    <a:lumOff val="35000"/>
                  </a:schemeClr>
                </a:solidFill>
              </a:rPr>
              <a:t>Matius 2:11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ms" altLang="ko-KR" b="1">
                <a:solidFill>
                  <a:schemeClr val="tx1">
                    <a:lumMod val="50000"/>
                    <a:lumOff val="50000"/>
                  </a:schemeClr>
                </a:solidFill>
              </a:rPr>
              <a:t>Tidak.</a:t>
            </a:r>
            <a:r xmlns:a="http://schemas.openxmlformats.org/drawingml/2006/main">
              <a:rPr lang="ms" altLang="en-US" b="1">
                <a:solidFill>
                  <a:schemeClr val="tx1">
                    <a:lumMod val="50000"/>
                    <a:lumOff val="50000"/>
                  </a:schemeClr>
                </a:solidFill>
              </a:rPr>
              <a:t> </a:t>
            </a:r>
            <a:r xmlns:a="http://schemas.openxmlformats.org/drawingml/2006/main">
              <a:rPr lang="ms" altLang="ko-KR" b="1">
                <a:solidFill>
                  <a:schemeClr val="tx1">
                    <a:lumMod val="50000"/>
                    <a:lumOff val="50000"/>
                  </a:schemeClr>
                </a:solidFill>
              </a:rPr>
              <a:t>48 Firman Tuhan</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278488" y="1837077"/>
            <a:ext cx="3931114" cy="2094842"/>
          </a:xfrm>
          <a:prstGeom prst="rect">
            <a:avLst/>
          </a:prstGeom>
          <a:noFill/>
        </p:spPr>
        <p:txBody>
          <a:bodyPr wrap="square">
            <a:spAutoFit/>
          </a:bodyPr>
          <a:lstStyle/>
          <a:p>
            <a:pPr xmlns:a="http://schemas.openxmlformats.org/drawingml/2006/main" algn="ctr">
              <a:defRPr/>
            </a:pPr>
            <a:r xmlns:a="http://schemas.openxmlformats.org/drawingml/2006/main">
              <a:rPr lang="ms" altLang="ko-KR" sz="4400"/>
              <a:t>Bayi Yesus Melarikan Diri ke Mesir</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995937" y="1916832"/>
            <a:ext cx="5148064" cy="39604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155319"/>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ms" sz="4000">
                <a:solidFill>
                  <a:srgbClr val="ff0000"/>
                </a:solidFill>
              </a:rPr>
              <a:t>Firman hari ini</a:t>
            </a:r>
            <a:endParaRPr xmlns:a="http://schemas.openxmlformats.org/drawingml/2006/main" altLang="ko-KR" lang="en-US"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9177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67418"/>
            <a:ext cx="983695" cy="648072"/>
          </a:xfrm>
          <a:prstGeom prst="rect">
            <a:avLst/>
          </a:prstGeom>
          <a:noFill/>
        </p:spPr>
      </p:pic>
      <p:sp>
        <p:nvSpPr>
          <p:cNvPr id="23" name="TextBox 22"/>
          <p:cNvSpPr txBox="1"/>
          <p:nvPr/>
        </p:nvSpPr>
        <p:spPr>
          <a:xfrm>
            <a:off x="467544" y="1292060"/>
            <a:ext cx="8208912" cy="3937140"/>
          </a:xfrm>
          <a:prstGeom prst="rect">
            <a:avLst/>
          </a:prstGeom>
          <a:noFill/>
        </p:spPr>
        <p:txBody>
          <a:bodyPr wrap="square">
            <a:spAutoFit/>
          </a:bodyPr>
          <a:lstStyle/>
          <a:p>
            <a:pPr xmlns:a="http://schemas.openxmlformats.org/drawingml/2006/main" lvl="0">
              <a:defRPr/>
            </a:pPr>
            <a:r xmlns:a="http://schemas.openxmlformats.org/drawingml/2006/main">
              <a:rPr altLang="ko-KR" lang="ms" sz="3600">
                <a:solidFill>
                  <a:schemeClr val="tx1">
                    <a:lumMod val="65000"/>
                    <a:lumOff val="35000"/>
                  </a:schemeClr>
                </a:solidFill>
              </a:rPr>
              <a:t>Ketika mereka pergi, seorang malaikat Tuhan menampakkan diri kepada Yusuf dalam mimpi. "Bangunlah," katanya, "bawa Anak itu dan ibu-Nya dan larilah ke Mesir. Tinggallah di sana sehingga Aku memberitahumu, kerana Herodes akan mencari Anak itu untuk membunuhnya."</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822547" y="542751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ms" sz="2800">
                <a:solidFill>
                  <a:schemeClr val="tx1">
                    <a:lumMod val="65000"/>
                    <a:lumOff val="35000"/>
                  </a:schemeClr>
                </a:solidFill>
              </a:rPr>
              <a:t>Matius 2:13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pPr>
            <a:r xmlns:a="http://schemas.openxmlformats.org/drawingml/2006/main">
              <a:rPr lang="ms" altLang="ko-KR" sz="2800">
                <a:solidFill>
                  <a:schemeClr val="tx1">
                    <a:lumMod val="65000"/>
                    <a:lumOff val="35000"/>
                  </a:schemeClr>
                </a:solidFill>
              </a:rPr>
              <a:t>Herodes, raja Israel, mendengar berita kelahiran Yesus melalui orang Majus, merancang untuk membunuh Yesus.</a:t>
            </a:r>
            <a:r xmlns:a="http://schemas.openxmlformats.org/drawingml/2006/main">
              <a:rPr lang="ms"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5" name="그림 4"/>
          <p:cNvPicPr>
            <a:picLocks noChangeAspect="1"/>
          </p:cNvPicPr>
          <p:nvPr/>
        </p:nvPicPr>
        <p:blipFill rotWithShape="1">
          <a:blip r:embed="rId2"/>
          <a:stretch>
            <a:fillRect/>
          </a:stretch>
        </p:blipFill>
        <p:spPr>
          <a:xfrm>
            <a:off x="0" y="0"/>
            <a:ext cx="9144000" cy="59062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29496" y="5473005"/>
            <a:ext cx="9054634" cy="1373565"/>
          </a:xfrm>
          <a:prstGeom prst="rect">
            <a:avLst/>
          </a:prstGeom>
          <a:noFill/>
        </p:spPr>
        <p:txBody>
          <a:bodyPr wrap="square">
            <a:spAutoFit/>
          </a:bodyPr>
          <a:lstStyle/>
          <a:p>
            <a:pPr xmlns:a="http://schemas.openxmlformats.org/drawingml/2006/main" lvl="0">
              <a:defRPr/>
            </a:pPr>
            <a:r xmlns:a="http://schemas.openxmlformats.org/drawingml/2006/main">
              <a:rPr lang="ms" altLang="ko-KR" sz="2800">
                <a:solidFill>
                  <a:schemeClr val="tx1">
                    <a:lumMod val="65000"/>
                    <a:lumOff val="35000"/>
                  </a:schemeClr>
                </a:solidFill>
              </a:rPr>
              <a:t>Namun, Tuhan, yang mengetahui semua konspirasi Herodes, berkata dalam mimpi bahawa orang Majus harus pergi dari Herodes.</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1849"/>
            <a:ext cx="9144000" cy="524104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9070726" cy="940722"/>
          </a:xfrm>
          <a:prstGeom prst="rect">
            <a:avLst/>
          </a:prstGeom>
          <a:noFill/>
        </p:spPr>
        <p:txBody>
          <a:bodyPr wrap="square">
            <a:spAutoFit/>
          </a:bodyPr>
          <a:lstStyle/>
          <a:p>
            <a:pPr xmlns:a="http://schemas.openxmlformats.org/drawingml/2006/main" lvl="0">
              <a:defRPr/>
            </a:pPr>
            <a:r xmlns:a="http://schemas.openxmlformats.org/drawingml/2006/main">
              <a:rPr lang="ms" altLang="ko-KR" sz="2800">
                <a:solidFill>
                  <a:schemeClr val="tx1">
                    <a:lumMod val="65000"/>
                    <a:lumOff val="35000"/>
                  </a:schemeClr>
                </a:solidFill>
              </a:rPr>
              <a:t>Juga, Yusuf, suami Maria, mendengar malaikat berkata dalam mimpi, “Larikan diri ke Mesir. Herodes akan membunuh Yesus.”</a:t>
            </a:r>
            <a:endParaRPr xmlns:a="http://schemas.openxmlformats.org/drawingml/2006/main" lang="en-US" altLang="ko-KR"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73274" y="5877272"/>
            <a:ext cx="8963222" cy="940722"/>
          </a:xfrm>
          <a:prstGeom prst="rect">
            <a:avLst/>
          </a:prstGeom>
          <a:noFill/>
        </p:spPr>
        <p:txBody>
          <a:bodyPr wrap="square">
            <a:spAutoFit/>
          </a:bodyPr>
          <a:lstStyle/>
          <a:p>
            <a:pPr xmlns:a="http://schemas.openxmlformats.org/drawingml/2006/main" lvl="0">
              <a:defRPr/>
            </a:pPr>
            <a:r xmlns:a="http://schemas.openxmlformats.org/drawingml/2006/main">
              <a:rPr altLang="ko-KR" lang="ms" sz="2800">
                <a:solidFill>
                  <a:schemeClr val="tx1">
                    <a:lumMod val="65000"/>
                    <a:lumOff val="35000"/>
                  </a:schemeClr>
                </a:solidFill>
              </a:rPr>
              <a:t>Mendengar itu, Yusuf membawa Maria dan bayi Yesus dan melarikan diri dari Herodes ke Mesir.</a:t>
            </a:r>
            <a:endParaRPr xmlns:a="http://schemas.openxmlformats.org/drawingml/2006/main" altLang="en-US" lang="ko-KR" sz="2800">
              <a:solidFill>
                <a:schemeClr val="tx1">
                  <a:lumMod val="65000"/>
                  <a:lumOff val="35000"/>
                </a:schemeClr>
              </a:solidFill>
            </a:endParaRPr>
          </a:p>
        </p:txBody>
      </p:sp>
      <p:pic>
        <p:nvPicPr>
          <p:cNvPr id="2" name="그림 1"/>
          <p:cNvPicPr>
            <a:picLocks noChangeAspect="1"/>
          </p:cNvPicPr>
          <p:nvPr/>
        </p:nvPicPr>
        <p:blipFill rotWithShape="1">
          <a:blip r:embed="rId2"/>
          <a:srcRect b="55"/>
          <a:stretch>
            <a:fillRect/>
          </a:stretch>
        </p:blipFill>
        <p:spPr>
          <a:xfrm>
            <a:off x="0" y="0"/>
            <a:ext cx="9144000" cy="58575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rtlCol="0" wrap="square">
            <a:spAutoFit/>
          </a:bodyPr>
          <a:lstStyle/>
          <a:p>
            <a:r xmlns:a="http://schemas.openxmlformats.org/drawingml/2006/main">
              <a:rPr altLang="ko-KR" dirty="0" lang="ms" sz="2800">
                <a:solidFill>
                  <a:schemeClr val="tx1">
                    <a:lumMod val="65000"/>
                    <a:lumOff val="35000"/>
                  </a:schemeClr>
                </a:solidFill>
              </a:rPr>
              <a:t>Suatu hari seorang malaikat menampakkan diri kepada Maria. “Salam, awak yang sangat disayangi! Tuhan menyertai kamu.”</a:t>
            </a:r>
            <a:endParaRPr xmlns:a="http://schemas.openxmlformats.org/drawingml/2006/main" altLang="en-US" dirty="0" lang="ko-KR" sz="2800">
              <a:solidFill>
                <a:schemeClr val="tx1">
                  <a:lumMod val="65000"/>
                  <a:lumOff val="35000"/>
                </a:schemeClr>
              </a:solidFill>
            </a:endParaRPr>
          </a:p>
        </p:txBody>
      </p:sp>
      <p:pic>
        <p:nvPicPr>
          <p:cNvPr descr="http://www.lifebook.co.kr/final/infoimg/birth_1.jpg" id="1026" name="Picture 2"/>
          <p:cNvPicPr>
            <a:picLocks noChangeArrowheads="1" noChangeAspect="1"/>
          </p:cNvPicPr>
          <p:nvPr/>
        </p:nvPicPr>
        <p:blipFill rotWithShape="1">
          <a:blip r:embed="rId2">
            <a:extLst>
              <a:ext uri="{28A0092B-C50C-407E-A947-70E740481C1C}">
                <a14:useLocalDpi xmlns:a14="http://schemas.microsoft.com/office/drawing/2010/main" val="0"/>
              </a:ext>
            </a:extLst>
          </a:blip>
          <a:srcRect b="146"/>
          <a:stretch/>
        </p:blipFill>
        <p:spPr bwMode="auto">
          <a:xfrm flipH="1">
            <a:off x="0" y="-1"/>
            <a:ext cx="9127908" cy="58772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6147376"/>
      </p:ext>
    </p:extLst>
  </p:cSld>
  <p:clrMapOvr>
    <a:masterClrMapping/>
  </p:clrMapOvr>
</p:sld>
</file>

<file path=ppt/slides/slide4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115927"/>
            <a:ext cx="8963222" cy="1787793"/>
          </a:xfrm>
          <a:prstGeom prst="rect">
            <a:avLst/>
          </a:prstGeom>
          <a:noFill/>
        </p:spPr>
        <p:txBody>
          <a:bodyPr wrap="square">
            <a:spAutoFit/>
          </a:bodyPr>
          <a:lstStyle/>
          <a:p>
            <a:pPr xmlns:a="http://schemas.openxmlformats.org/drawingml/2006/main" lvl="0">
              <a:defRPr/>
            </a:pPr>
            <a:r xmlns:a="http://schemas.openxmlformats.org/drawingml/2006/main">
              <a:rPr lang="ms" altLang="ko-KR" sz="2800">
                <a:solidFill>
                  <a:schemeClr val="tx1">
                    <a:lumMod val="65000"/>
                    <a:lumOff val="35000"/>
                  </a:schemeClr>
                </a:solidFill>
              </a:rPr>
              <a:t>Sementara itu, Herodes, yang mengetahui bahawa dia telah ditipu oleh orang Majus, memberikan perintah yang mengerikan untuk membunuh semua bayi Betlehem. Yesus terpaksa tinggal di Mesir sehingga kematian Herodes.</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6871"/>
            <a:ext cx="9144000" cy="507831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s" sz="4000">
                <a:solidFill>
                  <a:srgbClr val="ff0000"/>
                </a:solidFill>
              </a:rPr>
              <a:t>Pelajaran hari ini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1297" y="1126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112603"/>
            <a:ext cx="983695" cy="648072"/>
          </a:xfrm>
          <a:prstGeom prst="rect">
            <a:avLst/>
          </a:prstGeom>
          <a:noFill/>
        </p:spPr>
      </p:pic>
      <p:sp>
        <p:nvSpPr>
          <p:cNvPr id="17" name="TextBox 16"/>
          <p:cNvSpPr txBox="1"/>
          <p:nvPr/>
        </p:nvSpPr>
        <p:spPr>
          <a:xfrm>
            <a:off x="467544" y="1268760"/>
            <a:ext cx="8208912" cy="3996659"/>
          </a:xfrm>
          <a:prstGeom prst="rect">
            <a:avLst/>
          </a:prstGeom>
          <a:noFill/>
        </p:spPr>
        <p:txBody>
          <a:bodyPr wrap="square">
            <a:spAutoFit/>
          </a:bodyPr>
          <a:lstStyle/>
          <a:p>
            <a:pPr xmlns:a="http://schemas.openxmlformats.org/drawingml/2006/main" algn="ctr">
              <a:defRPr/>
            </a:pPr>
            <a:r xmlns:a="http://schemas.openxmlformats.org/drawingml/2006/main">
              <a:rPr altLang="ko-KR" lang="ms" sz="3200">
                <a:solidFill>
                  <a:schemeClr val="tx1">
                    <a:lumMod val="65000"/>
                    <a:lumOff val="35000"/>
                  </a:schemeClr>
                </a:solidFill>
              </a:rPr>
              <a:t>Para gembala dan orang Majus mengenali siapa Yesus itu.</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s" sz="3200">
                <a:solidFill>
                  <a:schemeClr val="tx1">
                    <a:lumMod val="65000"/>
                    <a:lumOff val="35000"/>
                  </a:schemeClr>
                </a:solidFill>
              </a:rPr>
              <a:t>Namun, Herodes, raja, tidak mengenali Yesus. Lebih-lebih lagi, kerana ketamakan, dia melakukan dosa kejam untuk cuba membunuh Yesus.</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s" sz="3200">
                <a:solidFill>
                  <a:schemeClr val="tx1">
                    <a:lumMod val="65000"/>
                    <a:lumOff val="35000"/>
                  </a:schemeClr>
                </a:solidFill>
              </a:rPr>
              <a:t>Terdapat ramai orang di dunia yang enggan mendengar tentang Yesus.</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s" sz="3200">
                <a:solidFill>
                  <a:schemeClr val="tx1">
                    <a:lumMod val="65000"/>
                    <a:lumOff val="35000"/>
                  </a:schemeClr>
                </a:solidFill>
              </a:rPr>
              <a:t>Ia adalah dosa yang sangat berat.</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574" y="218470"/>
            <a:ext cx="4053592" cy="570200"/>
          </a:xfrm>
          <a:prstGeom prst="rect">
            <a:avLst/>
          </a:prstGeom>
          <a:noFill/>
        </p:spPr>
        <p:txBody>
          <a:bodyPr wrap="square">
            <a:spAutoFit/>
          </a:bodyPr>
          <a:lstStyle/>
          <a:p>
            <a:pPr xmlns:a="http://schemas.openxmlformats.org/drawingml/2006/main" algn="ctr">
              <a:defRPr/>
            </a:pPr>
            <a:r xmlns:a="http://schemas.openxmlformats.org/drawingml/2006/main">
              <a:rPr altLang="ko-KR" lang="ms" sz="3200"/>
              <a:t>Siapakah Yesus?</a:t>
            </a:r>
            <a:r xmlns:a="http://schemas.openxmlformats.org/drawingml/2006/main">
              <a:rPr altLang="en-US" lang="ms"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ms" sz="3600">
                <a:solidFill>
                  <a:srgbClr val="0070c0"/>
                </a:solidFill>
              </a:rPr>
              <a:t>Yesus..</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ms" sz="3600">
                <a:solidFill>
                  <a:schemeClr val="tx1">
                    <a:lumMod val="65000"/>
                    <a:lumOff val="35000"/>
                  </a:schemeClr>
                </a:solidFill>
              </a:rPr>
              <a:t>Yesus adalah orang yang tidak berani berhenti oleh kuasa manusia.</a:t>
            </a:r>
            <a:r xmlns:a="http://schemas.openxmlformats.org/drawingml/2006/main">
              <a:rPr altLang="en-US" lang="ms" sz="3600">
                <a:solidFill>
                  <a:schemeClr val="tx1">
                    <a:lumMod val="65000"/>
                    <a:lumOff val="35000"/>
                  </a:schemeClr>
                </a:solidFill>
              </a:rPr>
              <a:t> </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ms" sz="4000">
                <a:solidFill>
                  <a:srgbClr val="ff0000"/>
                </a:solidFill>
              </a:rPr>
              <a:t>Kuiz hari ini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9233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12889"/>
            <a:ext cx="983695" cy="648072"/>
          </a:xfrm>
          <a:prstGeom prst="rect">
            <a:avLst/>
          </a:prstGeom>
          <a:noFill/>
        </p:spPr>
      </p:pic>
      <p:sp>
        <p:nvSpPr>
          <p:cNvPr id="23" name="TextBox 22"/>
          <p:cNvSpPr txBox="1"/>
          <p:nvPr/>
        </p:nvSpPr>
        <p:spPr>
          <a:xfrm>
            <a:off x="323528" y="1340768"/>
            <a:ext cx="8424936" cy="646331"/>
          </a:xfrm>
          <a:prstGeom prst="rect">
            <a:avLst/>
          </a:prstGeom>
          <a:noFill/>
        </p:spPr>
        <p:txBody>
          <a:bodyPr wrap="square">
            <a:spAutoFit/>
          </a:bodyPr>
          <a:lstStyle/>
          <a:p>
            <a:pPr xmlns:a="http://schemas.openxmlformats.org/drawingml/2006/main" lvl="0">
              <a:defRPr/>
            </a:pPr>
            <a:r xmlns:a="http://schemas.openxmlformats.org/drawingml/2006/main">
              <a:rPr altLang="ko-KR" lang="ms" sz="3600">
                <a:solidFill>
                  <a:schemeClr val="tx1">
                    <a:lumMod val="65000"/>
                    <a:lumOff val="35000"/>
                  </a:schemeClr>
                </a:solidFill>
              </a:rPr>
              <a:t>Di manakah Yesus melarikan diri daripada Herodes?</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ms" sz="2800">
                <a:solidFill>
                  <a:schemeClr val="tx1">
                    <a:lumMod val="65000"/>
                    <a:lumOff val="35000"/>
                  </a:schemeClr>
                </a:solidFill>
              </a:rPr>
              <a:t>① </a:t>
            </a:r>
            <a:r xmlns:a="http://schemas.openxmlformats.org/drawingml/2006/main">
              <a:rPr altLang="ko-KR" lang="ms" sz="2800">
                <a:solidFill>
                  <a:schemeClr val="tx1">
                    <a:lumMod val="65000"/>
                    <a:lumOff val="35000"/>
                  </a:schemeClr>
                </a:solidFill>
              </a:rPr>
              <a:t>Mesir</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ms" sz="2800">
                <a:solidFill>
                  <a:schemeClr val="tx1">
                    <a:lumMod val="65000"/>
                    <a:lumOff val="35000"/>
                  </a:schemeClr>
                </a:solidFill>
              </a:rPr>
              <a:t>② </a:t>
            </a:r>
            <a:r xmlns:a="http://schemas.openxmlformats.org/drawingml/2006/main">
              <a:rPr altLang="ko-KR" lang="ms" sz="2800">
                <a:solidFill>
                  <a:schemeClr val="tx1">
                    <a:lumMod val="65000"/>
                    <a:lumOff val="35000"/>
                  </a:schemeClr>
                </a:solidFill>
              </a:rPr>
              <a:t>Amerika</a:t>
            </a:r>
            <a:r xmlns:a="http://schemas.openxmlformats.org/drawingml/2006/main">
              <a:rPr altLang="en-US" lang="ms" sz="2800">
                <a:solidFill>
                  <a:schemeClr val="tx1">
                    <a:lumMod val="65000"/>
                    <a:lumOff val="35000"/>
                  </a:schemeClr>
                </a:solidFill>
              </a:rPr>
              <a:t> </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s" sz="2800">
                <a:solidFill>
                  <a:schemeClr val="tx1">
                    <a:lumMod val="65000"/>
                    <a:lumOff val="35000"/>
                  </a:schemeClr>
                </a:solidFill>
              </a:rPr>
              <a:t>③ </a:t>
            </a:r>
            <a:r xmlns:a="http://schemas.openxmlformats.org/drawingml/2006/main">
              <a:rPr altLang="ko-KR" lang="ms" sz="2800">
                <a:solidFill>
                  <a:schemeClr val="tx1">
                    <a:lumMod val="65000"/>
                    <a:lumOff val="35000"/>
                  </a:schemeClr>
                </a:solidFill>
              </a:rPr>
              <a:t>Korea</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s" sz="2800">
                <a:solidFill>
                  <a:schemeClr val="tx1">
                    <a:lumMod val="65000"/>
                    <a:lumOff val="35000"/>
                  </a:schemeClr>
                </a:solidFill>
              </a:rPr>
              <a:t>④ </a:t>
            </a:r>
            <a:r xmlns:a="http://schemas.openxmlformats.org/drawingml/2006/main">
              <a:rPr altLang="ko-KR" lang="ms" sz="2800">
                <a:solidFill>
                  <a:schemeClr val="tx1">
                    <a:lumMod val="65000"/>
                    <a:lumOff val="35000"/>
                  </a:schemeClr>
                </a:solidFill>
              </a:rPr>
              <a:t>Isreal</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86119"/>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s" sz="2800">
                <a:solidFill>
                  <a:srgbClr val="ff0000"/>
                </a:solidFill>
              </a:rPr>
              <a:t>① </a:t>
            </a:r>
            <a:r xmlns:a="http://schemas.openxmlformats.org/drawingml/2006/main">
              <a:rPr altLang="ko-KR" lang="ms" sz="2800">
                <a:solidFill>
                  <a:srgbClr val="ff0000"/>
                </a:solidFill>
              </a:rPr>
              <a:t>Mesir</a:t>
            </a:r>
            <a:endParaRPr xmlns:a="http://schemas.openxmlformats.org/drawingml/2006/main" altLang="ko-KR" 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4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155319"/>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ms" sz="4000">
                <a:solidFill>
                  <a:srgbClr val="ff0000"/>
                </a:solidFill>
              </a:rPr>
              <a:t>Firman hari ini</a:t>
            </a:r>
            <a:endParaRPr xmlns:a="http://schemas.openxmlformats.org/drawingml/2006/main" altLang="ko-KR" lang="en-US"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9177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67418"/>
            <a:ext cx="983695" cy="648072"/>
          </a:xfrm>
          <a:prstGeom prst="rect">
            <a:avLst/>
          </a:prstGeom>
          <a:noFill/>
        </p:spPr>
      </p:pic>
      <p:sp>
        <p:nvSpPr>
          <p:cNvPr id="23" name="TextBox 22"/>
          <p:cNvSpPr txBox="1"/>
          <p:nvPr/>
        </p:nvSpPr>
        <p:spPr>
          <a:xfrm>
            <a:off x="467543" y="1268760"/>
            <a:ext cx="8208912" cy="3939510"/>
          </a:xfrm>
          <a:prstGeom prst="rect">
            <a:avLst/>
          </a:prstGeom>
          <a:noFill/>
        </p:spPr>
        <p:txBody>
          <a:bodyPr wrap="square">
            <a:spAutoFit/>
          </a:bodyPr>
          <a:lstStyle/>
          <a:p>
            <a:pPr xmlns:a="http://schemas.openxmlformats.org/drawingml/2006/main" lvl="0">
              <a:defRPr/>
            </a:pPr>
            <a:r xmlns:a="http://schemas.openxmlformats.org/drawingml/2006/main">
              <a:rPr altLang="ko-KR" lang="ms" sz="3600">
                <a:solidFill>
                  <a:schemeClr val="tx1">
                    <a:lumMod val="65000"/>
                    <a:lumOff val="35000"/>
                  </a:schemeClr>
                </a:solidFill>
              </a:rPr>
              <a:t>Ketika mereka pergi, malaikat Tuhan menampakkan diri kepada Yusuf dalam mimpi. "Bangunlah," katanya, "bawa Anak itu dan ibu-Nya dan larilah ke Mesir. Tinggallah di sana sehingga Aku memberitahumu, kerana Herodes akan mencari Anak itu untuk membunuhnya."</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822547" y="542751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ms" sz="2800">
                <a:solidFill>
                  <a:schemeClr val="tx1">
                    <a:lumMod val="65000"/>
                    <a:lumOff val="35000"/>
                  </a:schemeClr>
                </a:solidFill>
              </a:rPr>
              <a:t>Matius 2:13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ms" altLang="ko-KR" b="1">
                <a:solidFill>
                  <a:schemeClr val="tx1">
                    <a:lumMod val="50000"/>
                    <a:lumOff val="50000"/>
                  </a:schemeClr>
                </a:solidFill>
              </a:rPr>
              <a:t>No. 49 Firman Tuhan</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916832"/>
            <a:ext cx="3931114" cy="1434063"/>
          </a:xfrm>
          <a:prstGeom prst="rect">
            <a:avLst/>
          </a:prstGeom>
          <a:noFill/>
        </p:spPr>
        <p:txBody>
          <a:bodyPr wrap="square">
            <a:spAutoFit/>
          </a:bodyPr>
          <a:lstStyle/>
          <a:p>
            <a:pPr xmlns:a="http://schemas.openxmlformats.org/drawingml/2006/main" algn="ctr">
              <a:defRPr/>
            </a:pPr>
            <a:r xmlns:a="http://schemas.openxmlformats.org/drawingml/2006/main">
              <a:rPr lang="ms" altLang="ko-KR" sz="4400"/>
              <a:t>Budak Yesus di Kaabah</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4110626" y="1988840"/>
            <a:ext cx="5033374" cy="38164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s" sz="4000">
                <a:solidFill>
                  <a:srgbClr val="ff0000"/>
                </a:solidFill>
              </a:rPr>
              <a:t>Firman hari ini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3439" y="3918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82696"/>
            <a:ext cx="983695" cy="648072"/>
          </a:xfrm>
          <a:prstGeom prst="rect">
            <a:avLst/>
          </a:prstGeom>
          <a:noFill/>
        </p:spPr>
      </p:pic>
      <p:sp>
        <p:nvSpPr>
          <p:cNvPr id="23" name="TextBox 22"/>
          <p:cNvSpPr txBox="1"/>
          <p:nvPr/>
        </p:nvSpPr>
        <p:spPr>
          <a:xfrm>
            <a:off x="539552" y="1718806"/>
            <a:ext cx="8208912" cy="1736864"/>
          </a:xfrm>
          <a:prstGeom prst="rect">
            <a:avLst/>
          </a:prstGeom>
          <a:noFill/>
        </p:spPr>
        <p:txBody>
          <a:bodyPr wrap="square">
            <a:spAutoFit/>
          </a:bodyPr>
          <a:lstStyle/>
          <a:p>
            <a:pPr xmlns:a="http://schemas.openxmlformats.org/drawingml/2006/main" lvl="0">
              <a:defRPr/>
            </a:pPr>
            <a:r xmlns:a="http://schemas.openxmlformats.org/drawingml/2006/main">
              <a:rPr altLang="ko-KR" lang="ms" sz="3600">
                <a:solidFill>
                  <a:schemeClr val="tx1">
                    <a:lumMod val="65000"/>
                    <a:lumOff val="35000"/>
                  </a:schemeClr>
                </a:solidFill>
              </a:rPr>
              <a:t>"Kenapa awak cari saya?" dia tanya. "Tidakkah kamu tahu bahawa saya mesti berada di rumah Bapa saya?"</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ms" sz="2800">
                <a:solidFill>
                  <a:schemeClr val="tx1">
                    <a:lumMod val="65000"/>
                    <a:lumOff val="35000"/>
                  </a:schemeClr>
                </a:solidFill>
              </a:rPr>
              <a:t>Lukas</a:t>
            </a:r>
            <a:r xmlns:a="http://schemas.openxmlformats.org/drawingml/2006/main">
              <a:rPr altLang="en-US" lang="ms" sz="2800">
                <a:solidFill>
                  <a:schemeClr val="tx1">
                    <a:lumMod val="65000"/>
                    <a:lumOff val="35000"/>
                  </a:schemeClr>
                </a:solidFill>
              </a:rPr>
              <a:t> </a:t>
            </a:r>
            <a:r xmlns:a="http://schemas.openxmlformats.org/drawingml/2006/main">
              <a:rPr altLang="ko-KR" lang="ms" sz="2800">
                <a:solidFill>
                  <a:schemeClr val="tx1">
                    <a:lumMod val="65000"/>
                    <a:lumOff val="35000"/>
                  </a:schemeClr>
                </a:solidFill>
              </a:rPr>
              <a:t>2:49</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pPr>
            <a:r xmlns:a="http://schemas.openxmlformats.org/drawingml/2006/main">
              <a:rPr lang="ms" altLang="ko-KR" sz="2800">
                <a:solidFill>
                  <a:schemeClr val="tx1">
                    <a:lumMod val="65000"/>
                    <a:lumOff val="35000"/>
                  </a:schemeClr>
                </a:solidFill>
              </a:rPr>
              <a:t>Pada Paskah, ketika Yesus berumur 12 tahun, dia dan ibu bapanya datang ke bait di Yerusalem.</a:t>
            </a:r>
            <a:r xmlns:a="http://schemas.openxmlformats.org/drawingml/2006/main">
              <a:rPr lang="ms"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pPr>
            <a:r xmlns:a="http://schemas.openxmlformats.org/drawingml/2006/main">
              <a:rPr lang="ms" altLang="ko-KR" sz="2800">
                <a:solidFill>
                  <a:schemeClr val="tx1">
                    <a:lumMod val="65000"/>
                    <a:lumOff val="35000"/>
                  </a:schemeClr>
                </a:solidFill>
              </a:rPr>
              <a:t>Dalam perjalanan pulang dari kuil di Yerusalem, Yusuf dan Maria tidak dapat menemui Yesus.</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7531"/>
            <a:ext cx="9127908" cy="576237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9070726" cy="940722"/>
          </a:xfrm>
          <a:prstGeom prst="rect">
            <a:avLst/>
          </a:prstGeom>
          <a:noFill/>
        </p:spPr>
        <p:txBody>
          <a:bodyPr wrap="square">
            <a:spAutoFit/>
          </a:bodyPr>
          <a:lstStyle/>
          <a:p>
            <a:pPr xmlns:a="http://schemas.openxmlformats.org/drawingml/2006/main" lvl="0">
              <a:defRPr/>
            </a:pPr>
            <a:r xmlns:a="http://schemas.openxmlformats.org/drawingml/2006/main">
              <a:rPr lang="ms" altLang="ko-KR" sz="2800">
                <a:solidFill>
                  <a:schemeClr val="tx1">
                    <a:lumMod val="65000"/>
                    <a:lumOff val="35000"/>
                  </a:schemeClr>
                </a:solidFill>
              </a:rPr>
              <a:t>Yusuf dan Maria kembali ke kuil di Yerusalem untuk mencari Yesus.</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9070726" cy="954107"/>
          </a:xfrm>
          <a:prstGeom prst="rect">
            <a:avLst/>
          </a:prstGeom>
          <a:noFill/>
        </p:spPr>
        <p:txBody>
          <a:bodyPr wrap="square" rtlCol="0">
            <a:spAutoFit/>
          </a:bodyPr>
          <a:lstStyle/>
          <a:p>
            <a:r xmlns:a="http://schemas.openxmlformats.org/drawingml/2006/main">
              <a:rPr lang="ms" altLang="ko-KR" sz="2800" dirty="0">
                <a:solidFill>
                  <a:schemeClr val="tx1">
                    <a:lumMod val="65000"/>
                    <a:lumOff val="35000"/>
                  </a:schemeClr>
                </a:solidFill>
              </a:rPr>
              <a:t>"Maria, engkau akan melahirkan seorang anak laki-laki dan hendaklah engkau menamai dia Yesus." Dia takut dengan berita ini.</a:t>
            </a:r>
            <a:endParaRPr xmlns:a="http://schemas.openxmlformats.org/drawingml/2006/main" lang="ko-KR" altLang="en-US" sz="2800" dirty="0">
              <a:solidFill>
                <a:schemeClr val="tx1">
                  <a:lumMod val="65000"/>
                  <a:lumOff val="35000"/>
                </a:schemeClr>
              </a:solidFill>
            </a:endParaRPr>
          </a:p>
        </p:txBody>
      </p:sp>
      <p:pic>
        <p:nvPicPr>
          <p:cNvPr id="2" name="그림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9144000" cy="5733255"/>
          </a:xfrm>
          <a:prstGeom prst="rect">
            <a:avLst/>
          </a:prstGeom>
        </p:spPr>
      </p:pic>
    </p:spTree>
    <p:extLst>
      <p:ext uri="{BB962C8B-B14F-4D97-AF65-F5344CB8AC3E}">
        <p14:creationId xmlns:p14="http://schemas.microsoft.com/office/powerpoint/2010/main" val="3030085485"/>
      </p:ext>
    </p:extLst>
  </p:cSld>
  <p:clrMapOvr>
    <a:masterClrMapping/>
  </p:clrMapOvr>
</p:sld>
</file>

<file path=ppt/slides/slide5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2984" y="4949016"/>
            <a:ext cx="8963222" cy="1792778"/>
          </a:xfrm>
          <a:prstGeom prst="rect">
            <a:avLst/>
          </a:prstGeom>
          <a:noFill/>
        </p:spPr>
        <p:txBody>
          <a:bodyPr wrap="square">
            <a:spAutoFit/>
          </a:bodyPr>
          <a:lstStyle/>
          <a:p>
            <a:pPr xmlns:a="http://schemas.openxmlformats.org/drawingml/2006/main" lvl="0">
              <a:defRPr/>
            </a:pPr>
            <a:r xmlns:a="http://schemas.openxmlformats.org/drawingml/2006/main">
              <a:rPr lang="ms" altLang="ko-KR" sz="2800">
                <a:solidFill>
                  <a:schemeClr val="tx1">
                    <a:lumMod val="65000"/>
                    <a:lumOff val="35000"/>
                  </a:schemeClr>
                </a:solidFill>
              </a:rPr>
              <a:t>"Tidakkah kamu tahu bahawa saya berada di rumah bapa saya?" Yesus sedang berbincang dengan guru-guru Bible di kuil. Mereka semua terkejut dengan hikmat Yesus.</a:t>
            </a:r>
            <a:r xmlns:a="http://schemas.openxmlformats.org/drawingml/2006/main">
              <a:rPr lang="ms"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494116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90389" y="5805264"/>
            <a:ext cx="8963222" cy="954107"/>
          </a:xfrm>
          <a:prstGeom prst="rect">
            <a:avLst/>
          </a:prstGeom>
          <a:noFill/>
        </p:spPr>
        <p:txBody>
          <a:bodyPr wrap="square">
            <a:spAutoFit/>
          </a:bodyPr>
          <a:lstStyle/>
          <a:p>
            <a:pPr xmlns:a="http://schemas.openxmlformats.org/drawingml/2006/main" lvl="0">
              <a:defRPr/>
            </a:pPr>
            <a:r xmlns:a="http://schemas.openxmlformats.org/drawingml/2006/main">
              <a:rPr altLang="ko-KR" lang="ms" sz="2800">
                <a:solidFill>
                  <a:schemeClr val="tx1">
                    <a:lumMod val="65000"/>
                    <a:lumOff val="35000"/>
                  </a:schemeClr>
                </a:solidFill>
              </a:rPr>
              <a:t>Sejak itu, kanak-kanak lelaki Yesus semakin mengasihi Tuhan dan manusia apabila kebijaksanaan dan ketinggiannya bertambah.</a:t>
            </a:r>
            <a:endParaRPr xmlns:a="http://schemas.openxmlformats.org/drawingml/2006/main" altLang="en-US" lang="ko-KR" sz="2800">
              <a:solidFill>
                <a:schemeClr val="tx1">
                  <a:lumMod val="65000"/>
                  <a:lumOff val="35000"/>
                </a:schemeClr>
              </a:solidFill>
            </a:endParaRPr>
          </a:p>
        </p:txBody>
      </p:sp>
      <p:pic>
        <p:nvPicPr>
          <p:cNvPr id="3" name="그림 2"/>
          <p:cNvPicPr>
            <a:picLocks noChangeAspect="1"/>
          </p:cNvPicPr>
          <p:nvPr/>
        </p:nvPicPr>
        <p:blipFill rotWithShape="1">
          <a:blip r:embed="rId2"/>
          <a:srcRect b="88"/>
          <a:stretch>
            <a:fillRect/>
          </a:stretch>
        </p:blipFill>
        <p:spPr>
          <a:xfrm>
            <a:off x="-19886" y="-1"/>
            <a:ext cx="9163886" cy="580526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s" sz="4000">
                <a:solidFill>
                  <a:srgbClr val="ff0000"/>
                </a:solidFill>
              </a:rPr>
              <a:t>Pelajaran hari ini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17" name="TextBox 16"/>
          <p:cNvSpPr txBox="1"/>
          <p:nvPr/>
        </p:nvSpPr>
        <p:spPr>
          <a:xfrm>
            <a:off x="467544" y="1268760"/>
            <a:ext cx="8208912" cy="3996659"/>
          </a:xfrm>
          <a:prstGeom prst="rect">
            <a:avLst/>
          </a:prstGeom>
          <a:noFill/>
        </p:spPr>
        <p:txBody>
          <a:bodyPr wrap="square">
            <a:spAutoFit/>
          </a:bodyPr>
          <a:lstStyle/>
          <a:p>
            <a:pPr xmlns:a="http://schemas.openxmlformats.org/drawingml/2006/main" algn="ctr">
              <a:defRPr/>
            </a:pPr>
            <a:r xmlns:a="http://schemas.openxmlformats.org/drawingml/2006/main">
              <a:rPr altLang="ko-KR" lang="ms" sz="3200">
                <a:solidFill>
                  <a:schemeClr val="tx1">
                    <a:lumMod val="65000"/>
                    <a:lumOff val="35000"/>
                  </a:schemeClr>
                </a:solidFill>
              </a:rPr>
              <a:t>Budak lelaki Yesus tahu sejak kecil bahawa dia adalah Anak Tuhan. Dan dengan ikhlas bersedia untuk hidup sebagai Juruselamat.</a:t>
            </a:r>
            <a:r xmlns:a="http://schemas.openxmlformats.org/drawingml/2006/main">
              <a:rPr altLang="en-US" lang="ms" sz="3200">
                <a:solidFill>
                  <a:schemeClr val="tx1">
                    <a:lumMod val="65000"/>
                    <a:lumOff val="35000"/>
                  </a:schemeClr>
                </a:solidFill>
              </a:rPr>
              <a:t> </a:t>
            </a:r>
            <a:endParaRPr xmlns:a="http://schemas.openxmlformats.org/drawingml/2006/main" altLang="en-US" lang="ko-KR" sz="3200">
              <a:solidFill>
                <a:schemeClr val="tx1">
                  <a:lumMod val="65000"/>
                  <a:lumOff val="35000"/>
                </a:schemeClr>
              </a:solidFill>
            </a:endParaRPr>
          </a:p>
          <a:p>
            <a:pPr xmlns:a="http://schemas.openxmlformats.org/drawingml/2006/main" algn="ctr">
              <a:defRPr/>
            </a:pPr>
            <a:r xmlns:a="http://schemas.openxmlformats.org/drawingml/2006/main">
              <a:rPr altLang="ko-KR" lang="ms" sz="3200">
                <a:solidFill>
                  <a:schemeClr val="tx1">
                    <a:lumMod val="65000"/>
                    <a:lumOff val="35000"/>
                  </a:schemeClr>
                </a:solidFill>
              </a:rPr>
              <a:t>Walaupun kita masih muda,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s" sz="3200">
                <a:solidFill>
                  <a:schemeClr val="tx1">
                    <a:lumMod val="65000"/>
                    <a:lumOff val="35000"/>
                  </a:schemeClr>
                </a:solidFill>
              </a:rPr>
              <a:t>kita mesti ingat dengan jelas bahawa kita adalah anak-anak Tuhan.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s" sz="3200">
                <a:solidFill>
                  <a:schemeClr val="tx1">
                    <a:lumMod val="65000"/>
                    <a:lumOff val="35000"/>
                  </a:schemeClr>
                </a:solidFill>
              </a:rPr>
              <a:t>Jadi kita perlu menunjukkan kepada Tuhan dan manusia bahawa kita hidup sebagai anak Tuhan.</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9131" y="204846"/>
            <a:ext cx="4053592" cy="574299"/>
          </a:xfrm>
          <a:prstGeom prst="rect">
            <a:avLst/>
          </a:prstGeom>
          <a:noFill/>
        </p:spPr>
        <p:txBody>
          <a:bodyPr wrap="square">
            <a:spAutoFit/>
          </a:bodyPr>
          <a:lstStyle/>
          <a:p>
            <a:pPr xmlns:a="http://schemas.openxmlformats.org/drawingml/2006/main" algn="ctr">
              <a:defRPr/>
            </a:pPr>
            <a:r xmlns:a="http://schemas.openxmlformats.org/drawingml/2006/main">
              <a:rPr altLang="ko-KR" lang="ms" sz="3200">
                <a:solidFill>
                  <a:srgbClr val="ff0000"/>
                </a:solidFill>
              </a:rPr>
              <a:t>Siapakah Yesus?</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ms" sz="3600">
                <a:solidFill>
                  <a:srgbClr val="0070c0"/>
                </a:solidFill>
              </a:rPr>
              <a:t>Yesus..</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ms" sz="3600">
                <a:solidFill>
                  <a:schemeClr val="tx1">
                    <a:lumMod val="65000"/>
                    <a:lumOff val="35000"/>
                  </a:schemeClr>
                </a:solidFill>
              </a:rPr>
              <a:t>Yesus adalah Anak Tuhan, tetapi dia menunjukkan teladan kerendahan hati dan ketaatan kepada ibu bapa jasmani.</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ms" sz="4000">
                <a:solidFill>
                  <a:srgbClr val="ff0000"/>
                </a:solidFill>
              </a:rPr>
              <a:t>Kuiz hari ini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60106" y="10190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01909"/>
            <a:ext cx="983695" cy="648072"/>
          </a:xfrm>
          <a:prstGeom prst="rect">
            <a:avLst/>
          </a:prstGeom>
          <a:noFill/>
        </p:spPr>
      </p:pic>
      <p:sp>
        <p:nvSpPr>
          <p:cNvPr id="23" name="TextBox 22"/>
          <p:cNvSpPr txBox="1"/>
          <p:nvPr/>
        </p:nvSpPr>
        <p:spPr>
          <a:xfrm>
            <a:off x="323528" y="1340768"/>
            <a:ext cx="8424936" cy="646331"/>
          </a:xfrm>
          <a:prstGeom prst="rect">
            <a:avLst/>
          </a:prstGeom>
          <a:noFill/>
        </p:spPr>
        <p:txBody>
          <a:bodyPr wrap="square">
            <a:spAutoFit/>
          </a:bodyPr>
          <a:lstStyle/>
          <a:p>
            <a:pPr xmlns:a="http://schemas.openxmlformats.org/drawingml/2006/main" lvl="0">
              <a:defRPr/>
            </a:pPr>
            <a:r xmlns:a="http://schemas.openxmlformats.org/drawingml/2006/main">
              <a:rPr altLang="ko-KR" lang="ms" sz="3600">
                <a:solidFill>
                  <a:schemeClr val="tx1">
                    <a:lumMod val="65000"/>
                    <a:lumOff val="35000"/>
                  </a:schemeClr>
                </a:solidFill>
              </a:rPr>
              <a:t>Di manakah Yesus yang hilang?</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ms" sz="2800">
                <a:solidFill>
                  <a:schemeClr val="tx1">
                    <a:lumMod val="65000"/>
                    <a:lumOff val="35000"/>
                  </a:schemeClr>
                </a:solidFill>
              </a:rPr>
              <a:t>① </a:t>
            </a:r>
            <a:r xmlns:a="http://schemas.openxmlformats.org/drawingml/2006/main">
              <a:rPr altLang="ko-KR" lang="ms" sz="2800">
                <a:solidFill>
                  <a:schemeClr val="tx1">
                    <a:lumMod val="65000"/>
                    <a:lumOff val="35000"/>
                  </a:schemeClr>
                </a:solidFill>
              </a:rPr>
              <a:t>masuk</a:t>
            </a:r>
            <a:r xmlns:a="http://schemas.openxmlformats.org/drawingml/2006/main">
              <a:rPr altLang="en-US" lang="ms" sz="2800">
                <a:solidFill>
                  <a:schemeClr val="tx1">
                    <a:lumMod val="65000"/>
                    <a:lumOff val="35000"/>
                  </a:schemeClr>
                </a:solidFill>
              </a:rPr>
              <a:t> </a:t>
            </a:r>
            <a:r xmlns:a="http://schemas.openxmlformats.org/drawingml/2006/main">
              <a:rPr altLang="ko-KR" lang="ms" sz="2800">
                <a:solidFill>
                  <a:schemeClr val="tx1">
                    <a:lumMod val="65000"/>
                    <a:lumOff val="35000"/>
                  </a:schemeClr>
                </a:solidFill>
              </a:rPr>
              <a:t>yang</a:t>
            </a:r>
            <a:r xmlns:a="http://schemas.openxmlformats.org/drawingml/2006/main">
              <a:rPr altLang="en-US" lang="ms" sz="2800">
                <a:solidFill>
                  <a:schemeClr val="tx1">
                    <a:lumMod val="65000"/>
                    <a:lumOff val="35000"/>
                  </a:schemeClr>
                </a:solidFill>
              </a:rPr>
              <a:t> </a:t>
            </a:r>
            <a:r xmlns:a="http://schemas.openxmlformats.org/drawingml/2006/main">
              <a:rPr altLang="ko-KR" lang="ms" sz="2800">
                <a:solidFill>
                  <a:schemeClr val="tx1">
                    <a:lumMod val="65000"/>
                    <a:lumOff val="35000"/>
                  </a:schemeClr>
                </a:solidFill>
              </a:rPr>
              <a:t>tandas</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ms" sz="2800">
                <a:solidFill>
                  <a:schemeClr val="tx1">
                    <a:lumMod val="65000"/>
                    <a:lumOff val="35000"/>
                  </a:schemeClr>
                </a:solidFill>
              </a:rPr>
              <a:t>② </a:t>
            </a:r>
            <a:r xmlns:a="http://schemas.openxmlformats.org/drawingml/2006/main">
              <a:rPr altLang="ko-KR" lang="ms" sz="2800">
                <a:solidFill>
                  <a:schemeClr val="tx1">
                    <a:lumMod val="65000"/>
                    <a:lumOff val="35000"/>
                  </a:schemeClr>
                </a:solidFill>
              </a:rPr>
              <a:t>di dalam istana</a:t>
            </a:r>
            <a:r xmlns:a="http://schemas.openxmlformats.org/drawingml/2006/main">
              <a:rPr altLang="en-US" lang="ms" sz="2800">
                <a:solidFill>
                  <a:schemeClr val="tx1">
                    <a:lumMod val="65000"/>
                    <a:lumOff val="35000"/>
                  </a:schemeClr>
                </a:solidFill>
              </a:rPr>
              <a:t> </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s" sz="2800">
                <a:solidFill>
                  <a:schemeClr val="tx1">
                    <a:lumMod val="65000"/>
                    <a:lumOff val="35000"/>
                  </a:schemeClr>
                </a:solidFill>
              </a:rPr>
              <a:t>③ </a:t>
            </a:r>
            <a:r xmlns:a="http://schemas.openxmlformats.org/drawingml/2006/main">
              <a:rPr altLang="ko-KR" lang="ms" sz="2800">
                <a:solidFill>
                  <a:schemeClr val="tx1">
                    <a:lumMod val="65000"/>
                    <a:lumOff val="35000"/>
                  </a:schemeClr>
                </a:solidFill>
              </a:rPr>
              <a:t>dalam</a:t>
            </a:r>
            <a:r xmlns:a="http://schemas.openxmlformats.org/drawingml/2006/main">
              <a:rPr altLang="en-US" lang="ms" sz="2800">
                <a:solidFill>
                  <a:schemeClr val="tx1">
                    <a:lumMod val="65000"/>
                    <a:lumOff val="35000"/>
                  </a:schemeClr>
                </a:solidFill>
              </a:rPr>
              <a:t> </a:t>
            </a:r>
            <a:r xmlns:a="http://schemas.openxmlformats.org/drawingml/2006/main">
              <a:rPr altLang="ko-KR" lang="ms" sz="2800">
                <a:solidFill>
                  <a:schemeClr val="tx1">
                    <a:lumMod val="65000"/>
                    <a:lumOff val="35000"/>
                  </a:schemeClr>
                </a:solidFill>
              </a:rPr>
              <a:t>yang</a:t>
            </a:r>
            <a:r xmlns:a="http://schemas.openxmlformats.org/drawingml/2006/main">
              <a:rPr altLang="en-US" lang="ms" sz="2800">
                <a:solidFill>
                  <a:schemeClr val="tx1">
                    <a:lumMod val="65000"/>
                    <a:lumOff val="35000"/>
                  </a:schemeClr>
                </a:solidFill>
              </a:rPr>
              <a:t> </a:t>
            </a:r>
            <a:r xmlns:a="http://schemas.openxmlformats.org/drawingml/2006/main">
              <a:rPr altLang="ko-KR" lang="ms" sz="2800">
                <a:solidFill>
                  <a:schemeClr val="tx1">
                    <a:lumMod val="65000"/>
                    <a:lumOff val="35000"/>
                  </a:schemeClr>
                </a:solidFill>
              </a:rPr>
              <a:t>kuil</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s" sz="2800">
                <a:solidFill>
                  <a:schemeClr val="tx1">
                    <a:lumMod val="65000"/>
                    <a:lumOff val="35000"/>
                  </a:schemeClr>
                </a:solidFill>
              </a:rPr>
              <a:t>④ </a:t>
            </a:r>
            <a:r xmlns:a="http://schemas.openxmlformats.org/drawingml/2006/main">
              <a:rPr altLang="ko-KR" lang="ms" sz="2800">
                <a:solidFill>
                  <a:schemeClr val="tx1">
                    <a:lumMod val="65000"/>
                    <a:lumOff val="35000"/>
                  </a:schemeClr>
                </a:solidFill>
              </a:rPr>
              <a:t>di dalam rumah</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s" sz="2800">
                <a:solidFill>
                  <a:srgbClr val="ff0000"/>
                </a:solidFill>
              </a:rPr>
              <a:t>③ </a:t>
            </a:r>
            <a:r xmlns:a="http://schemas.openxmlformats.org/drawingml/2006/main">
              <a:rPr altLang="ko-KR" lang="ms" sz="2800">
                <a:solidFill>
                  <a:srgbClr val="ff0000"/>
                </a:solidFill>
              </a:rPr>
              <a:t>di kuil</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5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s" sz="4000">
                <a:solidFill>
                  <a:srgbClr val="ff0000"/>
                </a:solidFill>
              </a:rPr>
              <a:t>Firman hari ini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3439" y="3918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82696"/>
            <a:ext cx="983695" cy="648072"/>
          </a:xfrm>
          <a:prstGeom prst="rect">
            <a:avLst/>
          </a:prstGeom>
          <a:noFill/>
        </p:spPr>
      </p:pic>
      <p:sp>
        <p:nvSpPr>
          <p:cNvPr id="23" name="TextBox 22"/>
          <p:cNvSpPr txBox="1"/>
          <p:nvPr/>
        </p:nvSpPr>
        <p:spPr>
          <a:xfrm>
            <a:off x="539552" y="1718806"/>
            <a:ext cx="8208912" cy="1736864"/>
          </a:xfrm>
          <a:prstGeom prst="rect">
            <a:avLst/>
          </a:prstGeom>
          <a:noFill/>
        </p:spPr>
        <p:txBody>
          <a:bodyPr wrap="square">
            <a:spAutoFit/>
          </a:bodyPr>
          <a:lstStyle/>
          <a:p>
            <a:pPr xmlns:a="http://schemas.openxmlformats.org/drawingml/2006/main" lvl="0">
              <a:defRPr/>
            </a:pPr>
            <a:r xmlns:a="http://schemas.openxmlformats.org/drawingml/2006/main">
              <a:rPr altLang="ko-KR" lang="ms" sz="3600">
                <a:solidFill>
                  <a:schemeClr val="tx1">
                    <a:lumMod val="65000"/>
                    <a:lumOff val="35000"/>
                  </a:schemeClr>
                </a:solidFill>
              </a:rPr>
              <a:t>"Kenapa awak cari saya?" dia tanya. "Tidakkah kamu tahu bahawa saya mesti berada di rumah Bapa saya?"</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ms" sz="2800">
                <a:solidFill>
                  <a:schemeClr val="tx1">
                    <a:lumMod val="65000"/>
                    <a:lumOff val="35000"/>
                  </a:schemeClr>
                </a:solidFill>
              </a:rPr>
              <a:t>Lukas</a:t>
            </a:r>
            <a:r xmlns:a="http://schemas.openxmlformats.org/drawingml/2006/main">
              <a:rPr altLang="en-US" lang="ms" sz="2800">
                <a:solidFill>
                  <a:schemeClr val="tx1">
                    <a:lumMod val="65000"/>
                    <a:lumOff val="35000"/>
                  </a:schemeClr>
                </a:solidFill>
              </a:rPr>
              <a:t> </a:t>
            </a:r>
            <a:r xmlns:a="http://schemas.openxmlformats.org/drawingml/2006/main">
              <a:rPr altLang="ko-KR" lang="ms" sz="2800">
                <a:solidFill>
                  <a:schemeClr val="tx1">
                    <a:lumMod val="65000"/>
                    <a:lumOff val="35000"/>
                  </a:schemeClr>
                </a:solidFill>
              </a:rPr>
              <a:t>2:49</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ms" altLang="ko-KR" b="1">
                <a:solidFill>
                  <a:schemeClr val="tx1">
                    <a:lumMod val="50000"/>
                    <a:lumOff val="50000"/>
                  </a:schemeClr>
                </a:solidFill>
              </a:rPr>
              <a:t>No. 50 Firman Tuhan</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916832"/>
            <a:ext cx="3931114" cy="1434063"/>
          </a:xfrm>
          <a:prstGeom prst="rect">
            <a:avLst/>
          </a:prstGeom>
          <a:noFill/>
        </p:spPr>
        <p:txBody>
          <a:bodyPr wrap="square">
            <a:spAutoFit/>
          </a:bodyPr>
          <a:lstStyle/>
          <a:p>
            <a:pPr xmlns:a="http://schemas.openxmlformats.org/drawingml/2006/main" algn="ctr">
              <a:defRPr/>
            </a:pPr>
            <a:r xmlns:a="http://schemas.openxmlformats.org/drawingml/2006/main">
              <a:rPr lang="ms" altLang="ko-KR" sz="4400"/>
              <a:t>Pembaptisan Yesus</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8" name="그림 17"/>
          <p:cNvPicPr>
            <a:picLocks noChangeAspect="1"/>
          </p:cNvPicPr>
          <p:nvPr/>
        </p:nvPicPr>
        <p:blipFill rotWithShape="1">
          <a:blip r:embed="rId8"/>
          <a:stretch>
            <a:fillRect/>
          </a:stretch>
        </p:blipFill>
        <p:spPr>
          <a:xfrm>
            <a:off x="3779912" y="1782108"/>
            <a:ext cx="5364088" cy="41671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s" sz="4000">
                <a:solidFill>
                  <a:srgbClr val="ff0000"/>
                </a:solidFill>
              </a:rPr>
              <a:t>Firman hari ini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2417"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40978"/>
            <a:ext cx="983695" cy="648072"/>
          </a:xfrm>
          <a:prstGeom prst="rect">
            <a:avLst/>
          </a:prstGeom>
          <a:noFill/>
        </p:spPr>
      </p:pic>
      <p:sp>
        <p:nvSpPr>
          <p:cNvPr id="23" name="TextBox 22"/>
          <p:cNvSpPr txBox="1"/>
          <p:nvPr/>
        </p:nvSpPr>
        <p:spPr>
          <a:xfrm>
            <a:off x="539552" y="980728"/>
            <a:ext cx="8208912" cy="3939510"/>
          </a:xfrm>
          <a:prstGeom prst="rect">
            <a:avLst/>
          </a:prstGeom>
          <a:noFill/>
        </p:spPr>
        <p:txBody>
          <a:bodyPr wrap="square">
            <a:spAutoFit/>
          </a:bodyPr>
          <a:lstStyle/>
          <a:p>
            <a:pPr xmlns:a="http://schemas.openxmlformats.org/drawingml/2006/main" lvl="0">
              <a:defRPr/>
            </a:pPr>
            <a:r xmlns:a="http://schemas.openxmlformats.org/drawingml/2006/main">
              <a:rPr altLang="ko-KR" lang="ms" sz="3600">
                <a:solidFill>
                  <a:schemeClr val="tx1">
                    <a:lumMod val="65000"/>
                    <a:lumOff val="35000"/>
                  </a:schemeClr>
                </a:solidFill>
              </a:rPr>
              <a:t>"suara yang berseru di padang gurun, 'Persiapkan jalan bagi Tuhan, luruskanlah jalan bagi-Nya.' "</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ms" sz="3600">
                <a:solidFill>
                  <a:schemeClr val="tx1">
                    <a:lumMod val="65000"/>
                    <a:lumOff val="35000"/>
                  </a:schemeClr>
                </a:solidFill>
              </a:rPr>
              <a:t>4. Maka datanglah Yohanes, membaptis di padang gurun dan memberitakan baptisan pertobatan untuk pengampunan dosa.</a:t>
            </a:r>
            <a:endParaRPr xmlns:a="http://schemas.openxmlformats.org/drawingml/2006/main" altLang="ko-KR" lang="en-US" sz="3600">
              <a:solidFill>
                <a:schemeClr val="tx1">
                  <a:lumMod val="65000"/>
                  <a:lumOff val="35000"/>
                </a:schemeClr>
              </a:solidFill>
            </a:endParaRPr>
          </a:p>
        </p:txBody>
      </p:sp>
      <p:sp>
        <p:nvSpPr>
          <p:cNvPr id="24" name="TextBox 23"/>
          <p:cNvSpPr txBox="1"/>
          <p:nvPr/>
        </p:nvSpPr>
        <p:spPr>
          <a:xfrm>
            <a:off x="4952296" y="5327630"/>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ms" sz="2800">
                <a:solidFill>
                  <a:schemeClr val="tx1">
                    <a:lumMod val="65000"/>
                    <a:lumOff val="35000"/>
                  </a:schemeClr>
                </a:solidFill>
              </a:rPr>
              <a:t>Tandakan</a:t>
            </a:r>
            <a:r xmlns:a="http://schemas.openxmlformats.org/drawingml/2006/main">
              <a:rPr altLang="en-US" lang="ms" sz="2800">
                <a:solidFill>
                  <a:schemeClr val="tx1">
                    <a:lumMod val="65000"/>
                    <a:lumOff val="35000"/>
                  </a:schemeClr>
                </a:solidFill>
              </a:rPr>
              <a:t> </a:t>
            </a:r>
            <a:r xmlns:a="http://schemas.openxmlformats.org/drawingml/2006/main">
              <a:rPr altLang="ko-KR" lang="ms" sz="2800">
                <a:solidFill>
                  <a:schemeClr val="tx1">
                    <a:lumMod val="65000"/>
                    <a:lumOff val="35000"/>
                  </a:schemeClr>
                </a:solidFill>
              </a:rPr>
              <a:t>1:</a:t>
            </a:r>
            <a:r xmlns:a="http://schemas.openxmlformats.org/drawingml/2006/main">
              <a:rPr altLang="en-US" lang="ms" sz="2800">
                <a:solidFill>
                  <a:schemeClr val="tx1">
                    <a:lumMod val="65000"/>
                    <a:lumOff val="35000"/>
                  </a:schemeClr>
                </a:solidFill>
              </a:rPr>
              <a:t> </a:t>
            </a:r>
            <a:r xmlns:a="http://schemas.openxmlformats.org/drawingml/2006/main">
              <a:rPr altLang="ko-KR" lang="ms" sz="2800">
                <a:solidFill>
                  <a:schemeClr val="tx1">
                    <a:lumMod val="65000"/>
                    <a:lumOff val="35000"/>
                  </a:schemeClr>
                </a:solidFill>
              </a:rPr>
              <a:t>3-4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301208"/>
            <a:ext cx="9054634" cy="1373912"/>
          </a:xfrm>
          <a:prstGeom prst="rect">
            <a:avLst/>
          </a:prstGeom>
          <a:noFill/>
        </p:spPr>
        <p:txBody>
          <a:bodyPr wrap="square">
            <a:spAutoFit/>
          </a:bodyPr>
          <a:lstStyle/>
          <a:p>
            <a:pPr xmlns:a="http://schemas.openxmlformats.org/drawingml/2006/main" lvl="0">
              <a:defRPr/>
            </a:pPr>
            <a:r xmlns:a="http://schemas.openxmlformats.org/drawingml/2006/main">
              <a:rPr lang="ms" altLang="ko-KR" sz="2800">
                <a:solidFill>
                  <a:schemeClr val="tx1">
                    <a:lumMod val="65000"/>
                    <a:lumOff val="35000"/>
                  </a:schemeClr>
                </a:solidFill>
              </a:rPr>
              <a:t>Ketika Yesus berumur tiga puluh tahun, seorang lelaki asing muncul di padang pasir memakai pakaian unta dan memakan belalang dan madu hutan.</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99393"/>
            <a:ext cx="9127908" cy="540060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96862" y="5473005"/>
            <a:ext cx="9054634" cy="1373565"/>
          </a:xfrm>
          <a:prstGeom prst="rect">
            <a:avLst/>
          </a:prstGeom>
          <a:noFill/>
        </p:spPr>
        <p:txBody>
          <a:bodyPr wrap="square">
            <a:spAutoFit/>
          </a:bodyPr>
          <a:lstStyle/>
          <a:p>
            <a:pPr xmlns:a="http://schemas.openxmlformats.org/drawingml/2006/main" lvl="0">
              <a:defRPr/>
            </a:pPr>
            <a:r xmlns:a="http://schemas.openxmlformats.org/drawingml/2006/main">
              <a:rPr lang="ms" altLang="ko-KR" sz="2800">
                <a:solidFill>
                  <a:schemeClr val="tx1">
                    <a:lumMod val="65000"/>
                    <a:lumOff val="35000"/>
                  </a:schemeClr>
                </a:solidFill>
              </a:rPr>
              <a:t>Namanya ialah Yohanes Pembaptis. Dia menyeru orang untuk bertaubat dan dibaptiskan kerana Juruselamat akan datang.</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30120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p>
            <a:r xmlns:a="http://schemas.openxmlformats.org/drawingml/2006/main">
              <a:rPr lang="ms" altLang="ko-KR" sz="2800" dirty="0">
                <a:solidFill>
                  <a:schemeClr val="tx1">
                    <a:lumMod val="65000"/>
                    <a:lumOff val="35000"/>
                  </a:schemeClr>
                </a:solidFill>
              </a:rPr>
              <a:t>Tetapi, dia mematuhi perintah Tuhan. “Aku adalah hamba Tuhan. Semoga ia berlaku kepada saya seperti yang anda katakan."</a:t>
            </a:r>
            <a:endParaRPr xmlns:a="http://schemas.openxmlformats.org/drawingml/2006/main" lang="ko-KR" altLang="en-US" sz="2800" dirty="0">
              <a:solidFill>
                <a:schemeClr val="tx1">
                  <a:lumMod val="65000"/>
                  <a:lumOff val="35000"/>
                </a:schemeClr>
              </a:solidFill>
            </a:endParaRPr>
          </a:p>
        </p:txBody>
      </p:sp>
      <p:pic>
        <p:nvPicPr>
          <p:cNvPr id="3" name="그림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115" y="1"/>
            <a:ext cx="9144000" cy="5877272"/>
          </a:xfrm>
          <a:prstGeom prst="rect">
            <a:avLst/>
          </a:prstGeom>
        </p:spPr>
      </p:pic>
    </p:spTree>
    <p:extLst>
      <p:ext uri="{BB962C8B-B14F-4D97-AF65-F5344CB8AC3E}">
        <p14:creationId xmlns:p14="http://schemas.microsoft.com/office/powerpoint/2010/main" val="2453694872"/>
      </p:ext>
    </p:extLst>
  </p:cSld>
  <p:clrMapOvr>
    <a:masterClrMapping/>
  </p:clrMapOvr>
</p:sld>
</file>

<file path=ppt/slides/slide6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9070726" cy="940722"/>
          </a:xfrm>
          <a:prstGeom prst="rect">
            <a:avLst/>
          </a:prstGeom>
          <a:noFill/>
        </p:spPr>
        <p:txBody>
          <a:bodyPr wrap="square">
            <a:spAutoFit/>
          </a:bodyPr>
          <a:lstStyle/>
          <a:p>
            <a:pPr xmlns:a="http://schemas.openxmlformats.org/drawingml/2006/main" lvl="0">
              <a:defRPr/>
            </a:pPr>
            <a:r xmlns:a="http://schemas.openxmlformats.org/drawingml/2006/main">
              <a:rPr lang="ms" altLang="ko-KR" sz="2800">
                <a:solidFill>
                  <a:schemeClr val="tx1">
                    <a:lumMod val="65000"/>
                    <a:lumOff val="35000"/>
                  </a:schemeClr>
                </a:solidFill>
              </a:rPr>
              <a:t>'Saya di sini untuk menyediakan seseorang yang datang selepas saya!'</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ms" altLang="ko-KR" sz="2800">
                <a:solidFill>
                  <a:schemeClr val="tx1">
                    <a:lumMod val="65000"/>
                    <a:lumOff val="35000"/>
                  </a:schemeClr>
                </a:solidFill>
              </a:rPr>
              <a:t>Yohanes Pembaptis sedang menyediakan jalan Yesus.</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71429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3712" y="5407070"/>
            <a:ext cx="8963222" cy="1372824"/>
          </a:xfrm>
          <a:prstGeom prst="rect">
            <a:avLst/>
          </a:prstGeom>
          <a:noFill/>
        </p:spPr>
        <p:txBody>
          <a:bodyPr wrap="square">
            <a:spAutoFit/>
          </a:bodyPr>
          <a:lstStyle/>
          <a:p>
            <a:pPr xmlns:a="http://schemas.openxmlformats.org/drawingml/2006/main" lvl="0">
              <a:defRPr/>
            </a:pPr>
            <a:r xmlns:a="http://schemas.openxmlformats.org/drawingml/2006/main">
              <a:rPr lang="ms" altLang="ko-KR" sz="2800">
                <a:solidFill>
                  <a:schemeClr val="tx1">
                    <a:lumMod val="65000"/>
                    <a:lumOff val="35000"/>
                  </a:schemeClr>
                </a:solidFill>
              </a:rPr>
              <a:t>Yesus juga datang untuk dibaptiskan oleh Yohanes Pembaptis.</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ms" altLang="ko-KR" sz="2800">
                <a:solidFill>
                  <a:schemeClr val="tx1">
                    <a:lumMod val="65000"/>
                    <a:lumOff val="35000"/>
                  </a:schemeClr>
                </a:solidFill>
              </a:rPr>
              <a:t>“Lihat! Anak Domba Allah, yang menghapus dosa dunia!” Yohanes Pembaptis memperkenalkan Yesus dengan lantang.</a:t>
            </a:r>
            <a:r xmlns:a="http://schemas.openxmlformats.org/drawingml/2006/main">
              <a:rPr lang="ms"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042118"/>
            <a:ext cx="8963222" cy="1794927"/>
          </a:xfrm>
          <a:prstGeom prst="rect">
            <a:avLst/>
          </a:prstGeom>
          <a:noFill/>
        </p:spPr>
        <p:txBody>
          <a:bodyPr wrap="square">
            <a:spAutoFit/>
          </a:bodyPr>
          <a:lstStyle/>
          <a:p>
            <a:pPr xmlns:a="http://schemas.openxmlformats.org/drawingml/2006/main" lvl="0">
              <a:defRPr/>
            </a:pPr>
            <a:r xmlns:a="http://schemas.openxmlformats.org/drawingml/2006/main">
              <a:rPr lang="ms" altLang="ko-KR" sz="2800">
                <a:solidFill>
                  <a:schemeClr val="tx1">
                    <a:lumMod val="65000"/>
                    <a:lumOff val="35000"/>
                  </a:schemeClr>
                </a:solidFill>
              </a:rPr>
              <a:t>Apabila Yesus dibaptiskan oleh Yohanes, terdengarlah suara dari langit dengan Roh Kudus turun ke atas-Nya seperti burung merpati: “Engkaulah Anak-Ku, yang Kukasihi; dengan kamu, saya sangat gembira.”</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 y="0"/>
            <a:ext cx="9144001" cy="494116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200835"/>
            <a:ext cx="4053592" cy="692610"/>
          </a:xfrm>
          <a:prstGeom prst="rect">
            <a:avLst/>
          </a:prstGeom>
          <a:noFill/>
        </p:spPr>
        <p:txBody>
          <a:bodyPr wrap="square">
            <a:spAutoFit/>
          </a:bodyPr>
          <a:lstStyle/>
          <a:p>
            <a:pPr xmlns:a="http://schemas.openxmlformats.org/drawingml/2006/main" algn="ctr">
              <a:defRPr/>
            </a:pPr>
            <a:r xmlns:a="http://schemas.openxmlformats.org/drawingml/2006/main">
              <a:rPr altLang="ko-KR" lang="ms" sz="4000">
                <a:solidFill>
                  <a:srgbClr val="ff0000"/>
                </a:solidFill>
              </a:rPr>
              <a:t>Pelajaran hari ini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13819" y="9360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82696"/>
            <a:ext cx="983695" cy="648072"/>
          </a:xfrm>
          <a:prstGeom prst="rect">
            <a:avLst/>
          </a:prstGeom>
          <a:noFill/>
        </p:spPr>
      </p:pic>
      <p:sp>
        <p:nvSpPr>
          <p:cNvPr id="17" name="TextBox 16"/>
          <p:cNvSpPr txBox="1"/>
          <p:nvPr/>
        </p:nvSpPr>
        <p:spPr>
          <a:xfrm>
            <a:off x="467544" y="1268760"/>
            <a:ext cx="8208912" cy="3510885"/>
          </a:xfrm>
          <a:prstGeom prst="rect">
            <a:avLst/>
          </a:prstGeom>
          <a:noFill/>
        </p:spPr>
        <p:txBody>
          <a:bodyPr wrap="square">
            <a:spAutoFit/>
          </a:bodyPr>
          <a:lstStyle/>
          <a:p>
            <a:pPr xmlns:a="http://schemas.openxmlformats.org/drawingml/2006/main" algn="ctr">
              <a:defRPr/>
            </a:pPr>
            <a:r xmlns:a="http://schemas.openxmlformats.org/drawingml/2006/main">
              <a:rPr altLang="ko-KR" lang="ms" sz="3200">
                <a:solidFill>
                  <a:schemeClr val="tx1">
                    <a:lumMod val="65000"/>
                    <a:lumOff val="35000"/>
                  </a:schemeClr>
                </a:solidFill>
              </a:rPr>
              <a:t>Yohanes Pembaptis tidak meninggikan dirinya.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s" sz="3200">
                <a:solidFill>
                  <a:schemeClr val="tx1">
                    <a:lumMod val="65000"/>
                    <a:lumOff val="35000"/>
                  </a:schemeClr>
                </a:solidFill>
              </a:rPr>
              <a:t>Dia mengabdikan hidupnya untuk memperkenalkan Yesus sepenuhnya.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s" sz="3200">
                <a:solidFill>
                  <a:schemeClr val="tx1">
                    <a:lumMod val="65000"/>
                    <a:lumOff val="35000"/>
                  </a:schemeClr>
                </a:solidFill>
              </a:rPr>
              <a:t>Untuk siapa saya hidup?</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s" sz="3200">
                <a:solidFill>
                  <a:schemeClr val="tx1">
                    <a:lumMod val="65000"/>
                    <a:lumOff val="35000"/>
                  </a:schemeClr>
                </a:solidFill>
              </a:rPr>
              <a:t>Seperti Yohanes Pembaptis, kita harus menjalani kehidupan yang meninggikan dan memperkenalkan Yesus daripada bermegah dan meninggikan saya.</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9131" y="312042"/>
            <a:ext cx="4053592" cy="571878"/>
          </a:xfrm>
          <a:prstGeom prst="rect">
            <a:avLst/>
          </a:prstGeom>
          <a:noFill/>
        </p:spPr>
        <p:txBody>
          <a:bodyPr wrap="square">
            <a:spAutoFit/>
          </a:bodyPr>
          <a:lstStyle/>
          <a:p>
            <a:pPr xmlns:a="http://schemas.openxmlformats.org/drawingml/2006/main" algn="ctr">
              <a:defRPr/>
            </a:pPr>
            <a:r xmlns:a="http://schemas.openxmlformats.org/drawingml/2006/main">
              <a:rPr altLang="ko-KR" lang="ms" sz="3200"/>
              <a:t>Siapakah Yesus?</a:t>
            </a:r>
            <a:r xmlns:a="http://schemas.openxmlformats.org/drawingml/2006/main">
              <a:rPr altLang="en-US" lang="ms"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ms" sz="3600">
                <a:solidFill>
                  <a:srgbClr val="0070c0"/>
                </a:solidFill>
              </a:rPr>
              <a:t>Yesus..</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646331"/>
          </a:xfrm>
          <a:prstGeom prst="rect">
            <a:avLst/>
          </a:prstGeom>
          <a:noFill/>
        </p:spPr>
        <p:txBody>
          <a:bodyPr wrap="square">
            <a:spAutoFit/>
          </a:bodyPr>
          <a:lstStyle/>
          <a:p>
            <a:pPr xmlns:a="http://schemas.openxmlformats.org/drawingml/2006/main" lvl="0">
              <a:defRPr/>
            </a:pPr>
            <a:r xmlns:a="http://schemas.openxmlformats.org/drawingml/2006/main">
              <a:rPr altLang="ko-KR" lang="ms" sz="3600">
                <a:solidFill>
                  <a:schemeClr val="tx1">
                    <a:lumMod val="65000"/>
                    <a:lumOff val="35000"/>
                  </a:schemeClr>
                </a:solidFill>
              </a:rPr>
              <a:t>Yesus adalah satu-satunya anak Tuhan.</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235378"/>
            <a:ext cx="4053592" cy="696167"/>
          </a:xfrm>
          <a:prstGeom prst="rect">
            <a:avLst/>
          </a:prstGeom>
          <a:noFill/>
        </p:spPr>
        <p:txBody>
          <a:bodyPr wrap="square">
            <a:spAutoFit/>
          </a:bodyPr>
          <a:lstStyle/>
          <a:p>
            <a:pPr xmlns:a="http://schemas.openxmlformats.org/drawingml/2006/main" algn="ctr">
              <a:defRPr/>
            </a:pPr>
            <a:r xmlns:a="http://schemas.openxmlformats.org/drawingml/2006/main">
              <a:rPr altLang="ko-KR" lang="ms" sz="4000">
                <a:solidFill>
                  <a:srgbClr val="ff0000"/>
                </a:solidFill>
              </a:rPr>
              <a:t>Kuiz hari ini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7150" y="5118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109002"/>
            <a:ext cx="983695" cy="648072"/>
          </a:xfrm>
          <a:prstGeom prst="rect">
            <a:avLst/>
          </a:prstGeom>
          <a:noFill/>
        </p:spPr>
      </p:pic>
      <p:sp>
        <p:nvSpPr>
          <p:cNvPr id="23" name="TextBox 22"/>
          <p:cNvSpPr txBox="1"/>
          <p:nvPr/>
        </p:nvSpPr>
        <p:spPr>
          <a:xfrm>
            <a:off x="323528" y="1340768"/>
            <a:ext cx="8424936" cy="1181452"/>
          </a:xfrm>
          <a:prstGeom prst="rect">
            <a:avLst/>
          </a:prstGeom>
          <a:noFill/>
        </p:spPr>
        <p:txBody>
          <a:bodyPr wrap="square">
            <a:spAutoFit/>
          </a:bodyPr>
          <a:lstStyle/>
          <a:p>
            <a:pPr xmlns:a="http://schemas.openxmlformats.org/drawingml/2006/main" lvl="0">
              <a:defRPr/>
            </a:pPr>
            <a:r xmlns:a="http://schemas.openxmlformats.org/drawingml/2006/main">
              <a:rPr altLang="ko-KR" lang="ms" sz="3600">
                <a:solidFill>
                  <a:schemeClr val="tx1">
                    <a:lumMod val="65000"/>
                    <a:lumOff val="35000"/>
                  </a:schemeClr>
                </a:solidFill>
              </a:rPr>
              <a:t>Apakah yang turun dari syurga ketika Yesus dibaptiskan??</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ms" sz="2800">
                <a:solidFill>
                  <a:schemeClr val="tx1">
                    <a:lumMod val="65000"/>
                    <a:lumOff val="35000"/>
                  </a:schemeClr>
                </a:solidFill>
              </a:rPr>
              <a:t>① </a:t>
            </a:r>
            <a:r xmlns:a="http://schemas.openxmlformats.org/drawingml/2006/main">
              <a:rPr altLang="ko-KR" lang="ms" sz="2800">
                <a:solidFill>
                  <a:schemeClr val="tx1">
                    <a:lumMod val="65000"/>
                    <a:lumOff val="35000"/>
                  </a:schemeClr>
                </a:solidFill>
              </a:rPr>
              <a:t>gagak</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ms" sz="2800">
                <a:solidFill>
                  <a:schemeClr val="tx1">
                    <a:lumMod val="65000"/>
                    <a:lumOff val="35000"/>
                  </a:schemeClr>
                </a:solidFill>
              </a:rPr>
              <a:t>② </a:t>
            </a:r>
            <a:r xmlns:a="http://schemas.openxmlformats.org/drawingml/2006/main">
              <a:rPr altLang="ko-KR" lang="ms" sz="2800">
                <a:solidFill>
                  <a:schemeClr val="tx1">
                    <a:lumMod val="65000"/>
                    <a:lumOff val="35000"/>
                  </a:schemeClr>
                </a:solidFill>
              </a:rPr>
              <a:t>Roh Kudus</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s" sz="2800">
                <a:solidFill>
                  <a:schemeClr val="tx1">
                    <a:lumMod val="65000"/>
                    <a:lumOff val="35000"/>
                  </a:schemeClr>
                </a:solidFill>
              </a:rPr>
              <a:t>③ </a:t>
            </a:r>
            <a:r xmlns:a="http://schemas.openxmlformats.org/drawingml/2006/main">
              <a:rPr altLang="ko-KR" lang="ms" sz="2800">
                <a:solidFill>
                  <a:schemeClr val="tx1">
                    <a:lumMod val="65000"/>
                    <a:lumOff val="35000"/>
                  </a:schemeClr>
                </a:solidFill>
              </a:rPr>
              <a:t>burung unta</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s" sz="2800">
                <a:solidFill>
                  <a:schemeClr val="tx1">
                    <a:lumMod val="65000"/>
                    <a:lumOff val="35000"/>
                  </a:schemeClr>
                </a:solidFill>
              </a:rPr>
              <a:t>④ </a:t>
            </a:r>
            <a:r xmlns:a="http://schemas.openxmlformats.org/drawingml/2006/main">
              <a:rPr altLang="ko-KR" lang="ms" sz="2800">
                <a:solidFill>
                  <a:schemeClr val="tx1">
                    <a:lumMod val="65000"/>
                    <a:lumOff val="35000"/>
                  </a:schemeClr>
                </a:solidFill>
              </a:rPr>
              <a:t>burung pipit</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19376" y="3543979"/>
            <a:ext cx="8712968" cy="511766"/>
          </a:xfrm>
          <a:prstGeom prst="rect">
            <a:avLst/>
          </a:prstGeom>
          <a:noFill/>
        </p:spPr>
        <p:txBody>
          <a:bodyPr wrap="square">
            <a:spAutoFit/>
          </a:bodyPr>
          <a:lstStyle/>
          <a:p>
            <a:pPr xmlns:a="http://schemas.openxmlformats.org/drawingml/2006/main" lvl="0">
              <a:defRPr/>
            </a:pPr>
            <a:r xmlns:a="http://schemas.openxmlformats.org/drawingml/2006/main">
              <a:rPr altLang="en-US" lang="ms" sz="2800">
                <a:solidFill>
                  <a:srgbClr val="ff0000"/>
                </a:solidFill>
              </a:rPr>
              <a:t>② </a:t>
            </a:r>
            <a:r xmlns:a="http://schemas.openxmlformats.org/drawingml/2006/main">
              <a:rPr altLang="ko-KR" lang="ms" sz="2800">
                <a:solidFill>
                  <a:srgbClr val="ff0000"/>
                </a:solidFill>
              </a:rPr>
              <a:t>Roh Kudus</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6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s" sz="4000">
                <a:solidFill>
                  <a:srgbClr val="ff0000"/>
                </a:solidFill>
              </a:rPr>
              <a:t>Firman hari ini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2417"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40978"/>
            <a:ext cx="983695" cy="648072"/>
          </a:xfrm>
          <a:prstGeom prst="rect">
            <a:avLst/>
          </a:prstGeom>
          <a:noFill/>
        </p:spPr>
      </p:pic>
      <p:sp>
        <p:nvSpPr>
          <p:cNvPr id="23" name="TextBox 22"/>
          <p:cNvSpPr txBox="1"/>
          <p:nvPr/>
        </p:nvSpPr>
        <p:spPr>
          <a:xfrm>
            <a:off x="539552" y="1124744"/>
            <a:ext cx="8208912" cy="3939510"/>
          </a:xfrm>
          <a:prstGeom prst="rect">
            <a:avLst/>
          </a:prstGeom>
          <a:noFill/>
        </p:spPr>
        <p:txBody>
          <a:bodyPr wrap="square">
            <a:spAutoFit/>
          </a:bodyPr>
          <a:lstStyle/>
          <a:p>
            <a:pPr xmlns:a="http://schemas.openxmlformats.org/drawingml/2006/main" lvl="0">
              <a:defRPr/>
            </a:pPr>
            <a:r xmlns:a="http://schemas.openxmlformats.org/drawingml/2006/main">
              <a:rPr altLang="ko-KR" lang="ms" sz="3600">
                <a:solidFill>
                  <a:schemeClr val="tx1">
                    <a:lumMod val="65000"/>
                    <a:lumOff val="35000"/>
                  </a:schemeClr>
                </a:solidFill>
              </a:rPr>
              <a:t>"suara yang berseru di padang gurun, 'Persiapkan jalan bagi Tuhan, luruskanlah jalan bagi-Nya.' "</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ms" sz="3600">
                <a:solidFill>
                  <a:schemeClr val="tx1">
                    <a:lumMod val="65000"/>
                    <a:lumOff val="35000"/>
                  </a:schemeClr>
                </a:solidFill>
              </a:rPr>
              <a:t>4. Maka datanglah Yohanes, membaptis di padang gurun dan memberitakan baptisan pertobatan untuk pengampunan dosa.</a:t>
            </a:r>
            <a:endParaRPr xmlns:a="http://schemas.openxmlformats.org/drawingml/2006/main" altLang="ko-KR" lang="en-US" sz="3600">
              <a:solidFill>
                <a:schemeClr val="tx1">
                  <a:lumMod val="65000"/>
                  <a:lumOff val="35000"/>
                </a:schemeClr>
              </a:solidFill>
            </a:endParaRPr>
          </a:p>
        </p:txBody>
      </p:sp>
      <p:sp>
        <p:nvSpPr>
          <p:cNvPr id="24" name="TextBox 23"/>
          <p:cNvSpPr txBox="1"/>
          <p:nvPr/>
        </p:nvSpPr>
        <p:spPr>
          <a:xfrm>
            <a:off x="4952296" y="5327630"/>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ms" sz="2800">
                <a:solidFill>
                  <a:schemeClr val="tx1">
                    <a:lumMod val="65000"/>
                    <a:lumOff val="35000"/>
                  </a:schemeClr>
                </a:solidFill>
              </a:rPr>
              <a:t>Tandakan</a:t>
            </a:r>
            <a:r xmlns:a="http://schemas.openxmlformats.org/drawingml/2006/main">
              <a:rPr altLang="en-US" lang="ms" sz="2800">
                <a:solidFill>
                  <a:schemeClr val="tx1">
                    <a:lumMod val="65000"/>
                    <a:lumOff val="35000"/>
                  </a:schemeClr>
                </a:solidFill>
              </a:rPr>
              <a:t> </a:t>
            </a:r>
            <a:r xmlns:a="http://schemas.openxmlformats.org/drawingml/2006/main">
              <a:rPr altLang="ko-KR" lang="ms" sz="2800">
                <a:solidFill>
                  <a:schemeClr val="tx1">
                    <a:lumMod val="65000"/>
                    <a:lumOff val="35000"/>
                  </a:schemeClr>
                </a:solidFill>
              </a:rPr>
              <a:t>1:</a:t>
            </a:r>
            <a:r xmlns:a="http://schemas.openxmlformats.org/drawingml/2006/main">
              <a:rPr altLang="en-US" lang="ms" sz="2800">
                <a:solidFill>
                  <a:schemeClr val="tx1">
                    <a:lumMod val="65000"/>
                    <a:lumOff val="35000"/>
                  </a:schemeClr>
                </a:solidFill>
              </a:rPr>
              <a:t> </a:t>
            </a:r>
            <a:r xmlns:a="http://schemas.openxmlformats.org/drawingml/2006/main">
              <a:rPr altLang="ko-KR" lang="ms" sz="2800">
                <a:solidFill>
                  <a:schemeClr val="tx1">
                    <a:lumMod val="65000"/>
                    <a:lumOff val="35000"/>
                  </a:schemeClr>
                </a:solidFill>
              </a:rPr>
              <a:t>3-4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7504" y="1412776"/>
            <a:ext cx="3384376" cy="369332"/>
          </a:xfrm>
          <a:prstGeom prst="rect">
            <a:avLst/>
          </a:prstGeom>
          <a:noFill/>
        </p:spPr>
        <p:txBody>
          <a:bodyPr wrap="square">
            <a:spAutoFit/>
          </a:bodyPr>
          <a:lstStyle/>
          <a:p>
            <a:pPr xmlns:a="http://schemas.openxmlformats.org/drawingml/2006/main" lvl="0">
              <a:defRPr/>
            </a:pPr>
            <a:r xmlns:a="http://schemas.openxmlformats.org/drawingml/2006/main">
              <a:rPr lang="ms" altLang="ko-KR" b="1">
                <a:solidFill>
                  <a:schemeClr val="tx1">
                    <a:lumMod val="50000"/>
                    <a:lumOff val="50000"/>
                  </a:schemeClr>
                </a:solidFill>
              </a:rPr>
              <a:t>No. 51 Firman Tuhan</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916832"/>
            <a:ext cx="3931114" cy="2100813"/>
          </a:xfrm>
          <a:prstGeom prst="rect">
            <a:avLst/>
          </a:prstGeom>
          <a:noFill/>
        </p:spPr>
        <p:txBody>
          <a:bodyPr wrap="square">
            <a:spAutoFit/>
          </a:bodyPr>
          <a:lstStyle/>
          <a:p>
            <a:pPr xmlns:a="http://schemas.openxmlformats.org/drawingml/2006/main" algn="ctr">
              <a:defRPr/>
            </a:pPr>
            <a:r xmlns:a="http://schemas.openxmlformats.org/drawingml/2006/main">
              <a:rPr lang="ms" altLang="ko-KR" sz="4400"/>
              <a:t>Yesus telah digoda oleh Syaitan</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182593" y="1412776"/>
            <a:ext cx="4973757" cy="439248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s" sz="4000">
                <a:solidFill>
                  <a:srgbClr val="ff0000"/>
                </a:solidFill>
              </a:rPr>
              <a:t>Firman hari ini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539552" y="2204864"/>
            <a:ext cx="8208912" cy="1736581"/>
          </a:xfrm>
          <a:prstGeom prst="rect">
            <a:avLst/>
          </a:prstGeom>
          <a:noFill/>
        </p:spPr>
        <p:txBody>
          <a:bodyPr wrap="square">
            <a:spAutoFit/>
          </a:bodyPr>
          <a:lstStyle/>
          <a:p>
            <a:pPr xmlns:a="http://schemas.openxmlformats.org/drawingml/2006/main" lvl="0">
              <a:defRPr/>
            </a:pPr>
            <a:r xmlns:a="http://schemas.openxmlformats.org/drawingml/2006/main">
              <a:rPr altLang="ko-KR" lang="ms" sz="3600">
                <a:solidFill>
                  <a:schemeClr val="tx1">
                    <a:lumMod val="65000"/>
                    <a:lumOff val="35000"/>
                  </a:schemeClr>
                </a:solidFill>
              </a:rPr>
              <a:t>Kata Yesus kepadanya, "Enyahlah dari pada-Ku, hai Iblis! Sebab ada tertulis: 'Sembahlah Tuhan, Allahmu, dan layanilah Dia saja.'"</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ms" sz="2800">
                <a:solidFill>
                  <a:schemeClr val="tx1">
                    <a:lumMod val="65000"/>
                    <a:lumOff val="35000"/>
                  </a:schemeClr>
                </a:solidFill>
              </a:rPr>
              <a:t>Matthew</a:t>
            </a:r>
            <a:r xmlns:a="http://schemas.openxmlformats.org/drawingml/2006/main">
              <a:rPr altLang="en-US" lang="ms" sz="2800">
                <a:solidFill>
                  <a:schemeClr val="tx1">
                    <a:lumMod val="65000"/>
                    <a:lumOff val="35000"/>
                  </a:schemeClr>
                </a:solidFill>
              </a:rPr>
              <a:t> </a:t>
            </a:r>
            <a:r xmlns:a="http://schemas.openxmlformats.org/drawingml/2006/main">
              <a:rPr altLang="ko-KR" lang="ms" sz="2800">
                <a:solidFill>
                  <a:schemeClr val="tx1">
                    <a:lumMod val="65000"/>
                    <a:lumOff val="35000"/>
                  </a:schemeClr>
                </a:solidFill>
              </a:rPr>
              <a:t>4:10</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pPr>
            <a:r xmlns:a="http://schemas.openxmlformats.org/drawingml/2006/main">
              <a:rPr lang="ms" altLang="ko-KR" sz="2800">
                <a:solidFill>
                  <a:schemeClr val="tx1">
                    <a:lumMod val="65000"/>
                    <a:lumOff val="35000"/>
                  </a:schemeClr>
                </a:solidFill>
              </a:rPr>
              <a:t>Selepas Yesus berpuasa dan berdoa empat puluh hari, Syaitan muncul dan menggoda Yesus</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73274" y="2054799"/>
            <a:ext cx="4282702" cy="3822473"/>
          </a:xfrm>
          <a:prstGeom prst="rect">
            <a:avLst/>
          </a:prstGeom>
        </p:spPr>
      </p:pic>
      <p:pic>
        <p:nvPicPr>
          <p:cNvPr id="5" name="그림 4"/>
          <p:cNvPicPr>
            <a:picLocks noChangeAspect="1"/>
          </p:cNvPicPr>
          <p:nvPr/>
        </p:nvPicPr>
        <p:blipFill rotWithShape="1">
          <a:blip r:embed="rId3"/>
          <a:stretch>
            <a:fillRect/>
          </a:stretch>
        </p:blipFill>
        <p:spPr>
          <a:xfrm>
            <a:off x="4352528" y="2777904"/>
            <a:ext cx="4368989" cy="309936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566881"/>
            <a:ext cx="9054634" cy="1246495"/>
          </a:xfrm>
          <a:prstGeom prst="rect">
            <a:avLst/>
          </a:prstGeom>
          <a:noFill/>
        </p:spPr>
        <p:txBody>
          <a:bodyPr wrap="square" rtlCol="0">
            <a:spAutoFit/>
          </a:bodyPr>
          <a:lstStyle/>
          <a:p>
            <a:r xmlns:a="http://schemas.openxmlformats.org/drawingml/2006/main">
              <a:rPr lang="ms" altLang="ko-KR" sz="2500" dirty="0">
                <a:solidFill>
                  <a:schemeClr val="tx1">
                    <a:lumMod val="65000"/>
                    <a:lumOff val="35000"/>
                  </a:schemeClr>
                </a:solidFill>
              </a:rPr>
              <a:t>Jadi, walaupun dia masih dara, dia hamil. Nama kanak-kanak ini ialah Yesus. Dia adalah Anak Tuhan yang akan menyelamatkan semua orang daripada dosa mereka pada masa hadapan.</a:t>
            </a:r>
            <a:endParaRPr xmlns:a="http://schemas.openxmlformats.org/drawingml/2006/main" lang="ko-KR" altLang="en-US" sz="2500" dirty="0">
              <a:solidFill>
                <a:schemeClr val="tx1">
                  <a:lumMod val="65000"/>
                  <a:lumOff val="35000"/>
                </a:schemeClr>
              </a:solidFill>
            </a:endParaRPr>
          </a:p>
        </p:txBody>
      </p:sp>
      <p:pic>
        <p:nvPicPr>
          <p:cNvPr id="3" name="그림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
            <a:ext cx="9144000" cy="5566880"/>
          </a:xfrm>
          <a:prstGeom prst="rect">
            <a:avLst/>
          </a:prstGeom>
        </p:spPr>
      </p:pic>
    </p:spTree>
    <p:extLst>
      <p:ext uri="{BB962C8B-B14F-4D97-AF65-F5344CB8AC3E}">
        <p14:creationId xmlns:p14="http://schemas.microsoft.com/office/powerpoint/2010/main" val="2071964718"/>
      </p:ext>
    </p:extLst>
  </p:cSld>
  <p:clrMapOvr>
    <a:masterClrMapping/>
  </p:clrMapOvr>
</p:sld>
</file>

<file path=ppt/slides/slide7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445224"/>
            <a:ext cx="9054634" cy="1372770"/>
          </a:xfrm>
          <a:prstGeom prst="rect">
            <a:avLst/>
          </a:prstGeom>
          <a:noFill/>
        </p:spPr>
        <p:txBody>
          <a:bodyPr wrap="square">
            <a:spAutoFit/>
          </a:bodyPr>
          <a:lstStyle/>
          <a:p>
            <a:pPr xmlns:a="http://schemas.openxmlformats.org/drawingml/2006/main" lvl="0">
              <a:defRPr/>
            </a:pPr>
            <a:r xmlns:a="http://schemas.openxmlformats.org/drawingml/2006/main">
              <a:rPr lang="ms" altLang="ko-KR" sz="2800">
                <a:solidFill>
                  <a:schemeClr val="tx1">
                    <a:lumMod val="65000"/>
                    <a:lumOff val="35000"/>
                  </a:schemeClr>
                </a:solidFill>
              </a:rPr>
              <a:t>"Adakah awak lapar? Buat kek beras dengan batu ini dan makanlah!” Syaitan melakukan ujian pertama. Tetapi Yesus mengalahkan ujian itu dengan firman Tuhan.</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7384"/>
            <a:ext cx="9144000" cy="54726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473005"/>
            <a:ext cx="9070726" cy="1373565"/>
          </a:xfrm>
          <a:prstGeom prst="rect">
            <a:avLst/>
          </a:prstGeom>
          <a:noFill/>
        </p:spPr>
        <p:txBody>
          <a:bodyPr wrap="square">
            <a:spAutoFit/>
          </a:bodyPr>
          <a:lstStyle/>
          <a:p>
            <a:pPr xmlns:a="http://schemas.openxmlformats.org/drawingml/2006/main" lvl="0">
              <a:defRPr/>
            </a:pPr>
            <a:r xmlns:a="http://schemas.openxmlformats.org/drawingml/2006/main">
              <a:rPr lang="ms" altLang="ko-KR" sz="2800">
                <a:solidFill>
                  <a:schemeClr val="tx1">
                    <a:lumMod val="65000"/>
                    <a:lumOff val="35000"/>
                  </a:schemeClr>
                </a:solidFill>
              </a:rPr>
              <a:t>“Kalau begitu lompatlah dari sini! Jika kamu Anak Tuhan, kamu tidak akan mati.” Syaitan menguji Yesus untuk kedua kalinya di atas bait suci.</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
            <a:ext cx="9144000" cy="547300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157192"/>
            <a:ext cx="8963222" cy="1794153"/>
          </a:xfrm>
          <a:prstGeom prst="rect">
            <a:avLst/>
          </a:prstGeom>
          <a:noFill/>
        </p:spPr>
        <p:txBody>
          <a:bodyPr wrap="square">
            <a:spAutoFit/>
          </a:bodyPr>
          <a:lstStyle/>
          <a:p>
            <a:pPr xmlns:a="http://schemas.openxmlformats.org/drawingml/2006/main" lvl="0">
              <a:defRPr/>
            </a:pPr>
            <a:r xmlns:a="http://schemas.openxmlformats.org/drawingml/2006/main">
              <a:rPr lang="ms" altLang="ko-KR" sz="2800">
                <a:solidFill>
                  <a:schemeClr val="tx1">
                    <a:lumMod val="65000"/>
                    <a:lumOff val="35000"/>
                  </a:schemeClr>
                </a:solidFill>
              </a:rPr>
              <a:t>Pada waktu itu, dia membawa Yesus ke sebuah gunung yang sangat tinggi dan menunjukkan kepada Yesus semua kerajaan dunia dan berkata, "Jika kamu sujud kepada-Ku, Aku akan memberikan semuanya ini kepadamu!" Tetapi Yesus menolak ujian ketiga dengan Firman Tuhan.</a:t>
            </a:r>
            <a:r xmlns:a="http://schemas.openxmlformats.org/drawingml/2006/main">
              <a:rPr lang="ms"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7383"/>
            <a:ext cx="9144000" cy="504056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473005"/>
            <a:ext cx="8963222" cy="1373565"/>
          </a:xfrm>
          <a:prstGeom prst="rect">
            <a:avLst/>
          </a:prstGeom>
          <a:noFill/>
        </p:spPr>
        <p:txBody>
          <a:bodyPr wrap="square">
            <a:spAutoFit/>
          </a:bodyPr>
          <a:lstStyle/>
          <a:p>
            <a:pPr xmlns:a="http://schemas.openxmlformats.org/drawingml/2006/main" lvl="0">
              <a:defRPr/>
            </a:pPr>
            <a:r xmlns:a="http://schemas.openxmlformats.org/drawingml/2006/main">
              <a:rPr lang="ms" altLang="ko-KR" sz="2800">
                <a:solidFill>
                  <a:schemeClr val="tx1">
                    <a:lumMod val="65000"/>
                    <a:lumOff val="35000"/>
                  </a:schemeClr>
                </a:solidFill>
              </a:rPr>
              <a:t>Akhirnya, Yesus mengalahkan semua godaan Syaitan. Tuhan berkenan kepada Yesus yang telah mengatasi segala pencobaan.</a:t>
            </a:r>
            <a:r xmlns:a="http://schemas.openxmlformats.org/drawingml/2006/main">
              <a:rPr lang="ms"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7383"/>
            <a:ext cx="9144000" cy="540059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s" sz="4000">
                <a:solidFill>
                  <a:srgbClr val="ff0000"/>
                </a:solidFill>
              </a:rPr>
              <a:t>Pelajaran hari ini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7721" y="7999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112603"/>
            <a:ext cx="983695" cy="648072"/>
          </a:xfrm>
          <a:prstGeom prst="rect">
            <a:avLst/>
          </a:prstGeom>
          <a:noFill/>
        </p:spPr>
      </p:pic>
      <p:sp>
        <p:nvSpPr>
          <p:cNvPr id="17" name="TextBox 16"/>
          <p:cNvSpPr txBox="1"/>
          <p:nvPr/>
        </p:nvSpPr>
        <p:spPr>
          <a:xfrm>
            <a:off x="467544" y="1268760"/>
            <a:ext cx="8208912" cy="3996659"/>
          </a:xfrm>
          <a:prstGeom prst="rect">
            <a:avLst/>
          </a:prstGeom>
          <a:noFill/>
        </p:spPr>
        <p:txBody>
          <a:bodyPr wrap="square">
            <a:spAutoFit/>
          </a:bodyPr>
          <a:lstStyle/>
          <a:p>
            <a:pPr xmlns:a="http://schemas.openxmlformats.org/drawingml/2006/main" algn="ctr">
              <a:defRPr/>
            </a:pPr>
            <a:r xmlns:a="http://schemas.openxmlformats.org/drawingml/2006/main">
              <a:rPr altLang="ko-KR" lang="ms" sz="3200">
                <a:solidFill>
                  <a:schemeClr val="tx1">
                    <a:lumMod val="65000"/>
                    <a:lumOff val="35000"/>
                  </a:schemeClr>
                </a:solidFill>
              </a:rPr>
              <a:t>Yesus adalah Anak Tuhan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s" sz="3200">
                <a:solidFill>
                  <a:schemeClr val="tx1">
                    <a:lumMod val="65000"/>
                    <a:lumOff val="35000"/>
                  </a:schemeClr>
                </a:solidFill>
              </a:rPr>
              <a:t>Tetapi seperti kita, dia telah digoda oleh Syaitan.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s" sz="3200">
                <a:solidFill>
                  <a:schemeClr val="tx1">
                    <a:lumMod val="65000"/>
                    <a:lumOff val="35000"/>
                  </a:schemeClr>
                </a:solidFill>
              </a:rPr>
              <a:t>Tetapi dengan Firman Tuhan, Yesus mengatasi godaan Syaitan.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s" sz="3200">
                <a:solidFill>
                  <a:schemeClr val="tx1">
                    <a:lumMod val="65000"/>
                    <a:lumOff val="35000"/>
                  </a:schemeClr>
                </a:solidFill>
              </a:rPr>
              <a:t>Syaitan masih menggoda kita.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s" sz="3200">
                <a:solidFill>
                  <a:schemeClr val="tx1">
                    <a:lumMod val="65000"/>
                    <a:lumOff val="35000"/>
                  </a:schemeClr>
                </a:solidFill>
              </a:rPr>
              <a:t>Bagaimanapun, seperti Yesus, kita boleh mengatasi godaan Syaitan dengan firman Tuhan</a:t>
            </a:r>
            <a:endParaRPr xmlns:a="http://schemas.openxmlformats.org/drawingml/2006/main" altLang="ko-KR" lang="en-US" sz="3200">
              <a:solidFill>
                <a:schemeClr val="tx1">
                  <a:lumMod val="65000"/>
                  <a:lumOff val="35000"/>
                </a:schemeClr>
              </a:solidFill>
            </a:endParaRPr>
          </a:p>
          <a:p>
            <a:pPr algn="ctr">
              <a:defRPr/>
            </a:pPr>
            <a:endParaRPr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73196" y="219398"/>
            <a:ext cx="4053592" cy="569272"/>
          </a:xfrm>
          <a:prstGeom prst="rect">
            <a:avLst/>
          </a:prstGeom>
          <a:noFill/>
        </p:spPr>
        <p:txBody>
          <a:bodyPr wrap="square">
            <a:spAutoFit/>
          </a:bodyPr>
          <a:lstStyle/>
          <a:p>
            <a:pPr xmlns:a="http://schemas.openxmlformats.org/drawingml/2006/main" algn="ctr">
              <a:defRPr/>
            </a:pPr>
            <a:r xmlns:a="http://schemas.openxmlformats.org/drawingml/2006/main">
              <a:rPr altLang="ko-KR" lang="ms" sz="3200">
                <a:solidFill>
                  <a:srgbClr val="ff0000"/>
                </a:solidFill>
              </a:rPr>
              <a:t>Siapakah Yesus?</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ms" sz="3600">
                <a:solidFill>
                  <a:srgbClr val="0070c0"/>
                </a:solidFill>
              </a:rPr>
              <a:t>Yesus..</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2833301"/>
          </a:xfrm>
          <a:prstGeom prst="rect">
            <a:avLst/>
          </a:prstGeom>
          <a:noFill/>
        </p:spPr>
        <p:txBody>
          <a:bodyPr wrap="square">
            <a:spAutoFit/>
          </a:bodyPr>
          <a:lstStyle/>
          <a:p>
            <a:pPr xmlns:a="http://schemas.openxmlformats.org/drawingml/2006/main" lvl="0">
              <a:defRPr/>
            </a:pPr>
            <a:r xmlns:a="http://schemas.openxmlformats.org/drawingml/2006/main">
              <a:rPr altLang="ko-KR" lang="ms" sz="3600">
                <a:solidFill>
                  <a:schemeClr val="tx1">
                    <a:lumMod val="65000"/>
                    <a:lumOff val="35000"/>
                  </a:schemeClr>
                </a:solidFill>
              </a:rPr>
              <a:t>Yesus adalah penolong kita untuk mengatasi godaan yang kita hadapi. Dan dialah yang memahami semua cabaran yang kita hadapi dan membantu kita mengatasinya.</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ms" sz="4000">
                <a:solidFill>
                  <a:srgbClr val="ff0000"/>
                </a:solidFill>
              </a:rPr>
              <a:t>Kuiz hari ini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105401"/>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21498"/>
            <a:ext cx="983695" cy="648072"/>
          </a:xfrm>
          <a:prstGeom prst="rect">
            <a:avLst/>
          </a:prstGeom>
          <a:noFill/>
        </p:spPr>
      </p:pic>
      <p:sp>
        <p:nvSpPr>
          <p:cNvPr id="23" name="TextBox 22"/>
          <p:cNvSpPr txBox="1"/>
          <p:nvPr/>
        </p:nvSpPr>
        <p:spPr>
          <a:xfrm>
            <a:off x="323528" y="1340768"/>
            <a:ext cx="8424936" cy="646331"/>
          </a:xfrm>
          <a:prstGeom prst="rect">
            <a:avLst/>
          </a:prstGeom>
          <a:noFill/>
        </p:spPr>
        <p:txBody>
          <a:bodyPr wrap="square">
            <a:spAutoFit/>
          </a:bodyPr>
          <a:lstStyle/>
          <a:p>
            <a:pPr xmlns:a="http://schemas.openxmlformats.org/drawingml/2006/main" lvl="0">
              <a:defRPr/>
            </a:pPr>
            <a:r xmlns:a="http://schemas.openxmlformats.org/drawingml/2006/main">
              <a:rPr altLang="ko-KR" lang="ms" sz="3600">
                <a:solidFill>
                  <a:schemeClr val="tx1">
                    <a:lumMod val="65000"/>
                    <a:lumOff val="35000"/>
                  </a:schemeClr>
                </a:solidFill>
              </a:rPr>
              <a:t>Berapa banyak ujian yang Iblis berikan kepada Yesus?</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ms" sz="2800">
                <a:solidFill>
                  <a:schemeClr val="tx1">
                    <a:lumMod val="65000"/>
                    <a:lumOff val="35000"/>
                  </a:schemeClr>
                </a:solidFill>
              </a:rPr>
              <a:t>① </a:t>
            </a:r>
            <a:r xmlns:a="http://schemas.openxmlformats.org/drawingml/2006/main">
              <a:rPr altLang="ko-KR" lang="ms" sz="2800">
                <a:solidFill>
                  <a:schemeClr val="tx1">
                    <a:lumMod val="65000"/>
                    <a:lumOff val="35000"/>
                  </a:schemeClr>
                </a:solidFill>
              </a:rPr>
              <a:t>satu</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ms" sz="2800">
                <a:solidFill>
                  <a:schemeClr val="tx1">
                    <a:lumMod val="65000"/>
                    <a:lumOff val="35000"/>
                  </a:schemeClr>
                </a:solidFill>
              </a:rPr>
              <a:t>② </a:t>
            </a:r>
            <a:r xmlns:a="http://schemas.openxmlformats.org/drawingml/2006/main">
              <a:rPr altLang="ko-KR" lang="ms" sz="2800">
                <a:solidFill>
                  <a:schemeClr val="tx1">
                    <a:lumMod val="65000"/>
                    <a:lumOff val="35000"/>
                  </a:schemeClr>
                </a:solidFill>
              </a:rPr>
              <a:t>dua</a:t>
            </a:r>
            <a:r xmlns:a="http://schemas.openxmlformats.org/drawingml/2006/main">
              <a:rPr altLang="en-US" lang="ms" sz="2800">
                <a:solidFill>
                  <a:schemeClr val="tx1">
                    <a:lumMod val="65000"/>
                    <a:lumOff val="35000"/>
                  </a:schemeClr>
                </a:solidFill>
              </a:rPr>
              <a:t> </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s" sz="2800">
                <a:solidFill>
                  <a:schemeClr val="tx1">
                    <a:lumMod val="65000"/>
                    <a:lumOff val="35000"/>
                  </a:schemeClr>
                </a:solidFill>
              </a:rPr>
              <a:t>③ </a:t>
            </a:r>
            <a:r xmlns:a="http://schemas.openxmlformats.org/drawingml/2006/main">
              <a:rPr altLang="ko-KR" lang="ms" sz="2800">
                <a:solidFill>
                  <a:schemeClr val="tx1">
                    <a:lumMod val="65000"/>
                    <a:lumOff val="35000"/>
                  </a:schemeClr>
                </a:solidFill>
              </a:rPr>
              <a:t>tiga</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s" sz="2800">
                <a:solidFill>
                  <a:schemeClr val="tx1">
                    <a:lumMod val="65000"/>
                    <a:lumOff val="35000"/>
                  </a:schemeClr>
                </a:solidFill>
              </a:rPr>
              <a:t>④ </a:t>
            </a:r>
            <a:r xmlns:a="http://schemas.openxmlformats.org/drawingml/2006/main">
              <a:rPr altLang="ko-KR" lang="ms" sz="2800">
                <a:solidFill>
                  <a:schemeClr val="tx1">
                    <a:lumMod val="65000"/>
                    <a:lumOff val="35000"/>
                  </a:schemeClr>
                </a:solidFill>
              </a:rPr>
              <a:t>empat</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s" sz="2800">
                <a:solidFill>
                  <a:srgbClr val="ff0000"/>
                </a:solidFill>
              </a:rPr>
              <a:t>③ </a:t>
            </a:r>
            <a:r xmlns:a="http://schemas.openxmlformats.org/drawingml/2006/main">
              <a:rPr altLang="ko-KR" lang="ms" sz="2800">
                <a:solidFill>
                  <a:srgbClr val="ff0000"/>
                </a:solidFill>
              </a:rPr>
              <a:t>tiga</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7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s" sz="4000">
                <a:solidFill>
                  <a:srgbClr val="ff0000"/>
                </a:solidFill>
              </a:rPr>
              <a:t>Firman hari ini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539552" y="2204864"/>
            <a:ext cx="8208912" cy="1736581"/>
          </a:xfrm>
          <a:prstGeom prst="rect">
            <a:avLst/>
          </a:prstGeom>
          <a:noFill/>
        </p:spPr>
        <p:txBody>
          <a:bodyPr wrap="square">
            <a:spAutoFit/>
          </a:bodyPr>
          <a:lstStyle/>
          <a:p>
            <a:pPr xmlns:a="http://schemas.openxmlformats.org/drawingml/2006/main" lvl="0">
              <a:defRPr/>
            </a:pPr>
            <a:r xmlns:a="http://schemas.openxmlformats.org/drawingml/2006/main">
              <a:rPr altLang="ko-KR" lang="ms" sz="3600">
                <a:solidFill>
                  <a:schemeClr val="tx1">
                    <a:lumMod val="65000"/>
                    <a:lumOff val="35000"/>
                  </a:schemeClr>
                </a:solidFill>
              </a:rPr>
              <a:t>Kata Yesus kepadanya, "Enyahlah dari pada-Ku, hai Iblis! Sebab ada tertulis: 'Sembahlah Tuhan, Allahmu, dan layanilah Dia saja.'"</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ms" sz="2800">
                <a:solidFill>
                  <a:schemeClr val="tx1">
                    <a:lumMod val="65000"/>
                    <a:lumOff val="35000"/>
                  </a:schemeClr>
                </a:solidFill>
              </a:rPr>
              <a:t>Matthew</a:t>
            </a:r>
            <a:r xmlns:a="http://schemas.openxmlformats.org/drawingml/2006/main">
              <a:rPr altLang="en-US" lang="ms" sz="2800">
                <a:solidFill>
                  <a:schemeClr val="tx1">
                    <a:lumMod val="65000"/>
                    <a:lumOff val="35000"/>
                  </a:schemeClr>
                </a:solidFill>
              </a:rPr>
              <a:t> </a:t>
            </a:r>
            <a:r xmlns:a="http://schemas.openxmlformats.org/drawingml/2006/main">
              <a:rPr altLang="ko-KR" lang="ms" sz="2800">
                <a:solidFill>
                  <a:schemeClr val="tx1">
                    <a:lumMod val="65000"/>
                    <a:lumOff val="35000"/>
                  </a:schemeClr>
                </a:solidFill>
              </a:rPr>
              <a:t>4:10</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8808" y="1410539"/>
            <a:ext cx="3025040" cy="359206"/>
          </a:xfrm>
          <a:prstGeom prst="rect">
            <a:avLst/>
          </a:prstGeom>
          <a:noFill/>
        </p:spPr>
        <p:txBody>
          <a:bodyPr wrap="square">
            <a:spAutoFit/>
          </a:bodyPr>
          <a:lstStyle/>
          <a:p>
            <a:pPr xmlns:a="http://schemas.openxmlformats.org/drawingml/2006/main" lvl="0">
              <a:defRPr/>
            </a:pPr>
            <a:r xmlns:a="http://schemas.openxmlformats.org/drawingml/2006/main">
              <a:rPr lang="ms" altLang="ko-KR" b="1">
                <a:solidFill>
                  <a:schemeClr val="tx1">
                    <a:lumMod val="50000"/>
                    <a:lumOff val="50000"/>
                  </a:schemeClr>
                </a:solidFill>
              </a:rPr>
              <a:t>No. 52 Firman Tuhan</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916832"/>
            <a:ext cx="3931114" cy="1434063"/>
          </a:xfrm>
          <a:prstGeom prst="rect">
            <a:avLst/>
          </a:prstGeom>
          <a:noFill/>
        </p:spPr>
        <p:txBody>
          <a:bodyPr wrap="square">
            <a:spAutoFit/>
          </a:bodyPr>
          <a:lstStyle/>
          <a:p>
            <a:pPr xmlns:a="http://schemas.openxmlformats.org/drawingml/2006/main" algn="ctr">
              <a:defRPr/>
            </a:pPr>
            <a:r xmlns:a="http://schemas.openxmlformats.org/drawingml/2006/main">
              <a:rPr lang="ms" altLang="ko-KR" sz="4400"/>
              <a:t>air</a:t>
            </a:r>
            <a:r xmlns:a="http://schemas.openxmlformats.org/drawingml/2006/main">
              <a:rPr lang="ms" altLang="en-US" sz="4400"/>
              <a:t> </a:t>
            </a:r>
            <a:r xmlns:a="http://schemas.openxmlformats.org/drawingml/2006/main">
              <a:rPr lang="ms" altLang="ko-KR" sz="4400"/>
              <a:t>Berubah menjadi Wain</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110626" y="1484784"/>
            <a:ext cx="5033374" cy="447584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s" sz="4000">
                <a:solidFill>
                  <a:srgbClr val="ff0000"/>
                </a:solidFill>
              </a:rPr>
              <a:t>Firman hari ini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52603" y="3671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112603"/>
            <a:ext cx="983695" cy="648072"/>
          </a:xfrm>
          <a:prstGeom prst="rect">
            <a:avLst/>
          </a:prstGeom>
          <a:noFill/>
        </p:spPr>
      </p:pic>
      <p:sp>
        <p:nvSpPr>
          <p:cNvPr id="23" name="TextBox 22"/>
          <p:cNvSpPr txBox="1"/>
          <p:nvPr/>
        </p:nvSpPr>
        <p:spPr>
          <a:xfrm>
            <a:off x="539552"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altLang="ko-KR" lang="ms" sz="3600">
                <a:solidFill>
                  <a:schemeClr val="tx1">
                    <a:lumMod val="65000"/>
                    <a:lumOff val="35000"/>
                  </a:schemeClr>
                </a:solidFill>
              </a:rPr>
              <a:t>Ini, yang pertama dari mukjizat-Nya, Yesus lakukan di Kana di Galilea. Dengan demikian Dia menyatakan kemuliaan-Nya, dan murid-murid-Nya menaruh kepercayaan mereka kepada-Nya.</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ms" sz="2800">
                <a:solidFill>
                  <a:schemeClr val="tx1">
                    <a:lumMod val="65000"/>
                    <a:lumOff val="35000"/>
                  </a:schemeClr>
                </a:solidFill>
              </a:rPr>
              <a:t>John</a:t>
            </a:r>
            <a:r xmlns:a="http://schemas.openxmlformats.org/drawingml/2006/main">
              <a:rPr altLang="en-US" lang="ms" sz="2800">
                <a:solidFill>
                  <a:schemeClr val="tx1">
                    <a:lumMod val="65000"/>
                    <a:lumOff val="35000"/>
                  </a:schemeClr>
                </a:solidFill>
              </a:rPr>
              <a:t> </a:t>
            </a:r>
            <a:r xmlns:a="http://schemas.openxmlformats.org/drawingml/2006/main">
              <a:rPr altLang="ko-KR" lang="ms" sz="2800">
                <a:solidFill>
                  <a:schemeClr val="tx1">
                    <a:lumMod val="65000"/>
                    <a:lumOff val="35000"/>
                  </a:schemeClr>
                </a:solidFill>
              </a:rPr>
              <a:t>2:11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177600"/>
            <a:ext cx="4053592" cy="696795"/>
          </a:xfrm>
          <a:prstGeom prst="rect">
            <a:avLst/>
          </a:prstGeom>
          <a:noFill/>
        </p:spPr>
        <p:txBody>
          <a:bodyPr wrap="square">
            <a:spAutoFit/>
          </a:bodyPr>
          <a:lstStyle/>
          <a:p>
            <a:pPr xmlns:a="http://schemas.openxmlformats.org/drawingml/2006/main" algn="ctr">
              <a:defRPr/>
            </a:pPr>
            <a:r xmlns:a="http://schemas.openxmlformats.org/drawingml/2006/main">
              <a:rPr altLang="ko-KR" lang="ms" sz="4000">
                <a:solidFill>
                  <a:srgbClr val="ff0000"/>
                </a:solidFill>
              </a:rPr>
              <a:t>Pelajaran hari ini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5739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835696" y="97120"/>
            <a:ext cx="983695" cy="648072"/>
          </a:xfrm>
          <a:prstGeom prst="rect">
            <a:avLst/>
          </a:prstGeom>
          <a:noFill/>
        </p:spPr>
      </p:pic>
      <p:sp>
        <p:nvSpPr>
          <p:cNvPr id="17" name="TextBox 16"/>
          <p:cNvSpPr txBox="1"/>
          <p:nvPr/>
        </p:nvSpPr>
        <p:spPr>
          <a:xfrm>
            <a:off x="467544" y="1268760"/>
            <a:ext cx="8208912" cy="3996659"/>
          </a:xfrm>
          <a:prstGeom prst="rect">
            <a:avLst/>
          </a:prstGeom>
          <a:noFill/>
        </p:spPr>
        <p:txBody>
          <a:bodyPr wrap="square">
            <a:spAutoFit/>
          </a:bodyPr>
          <a:lstStyle/>
          <a:p>
            <a:pPr xmlns:a="http://schemas.openxmlformats.org/drawingml/2006/main" algn="ctr">
              <a:defRPr/>
            </a:pPr>
            <a:r xmlns:a="http://schemas.openxmlformats.org/drawingml/2006/main">
              <a:rPr altLang="ko-KR" lang="ms" sz="3200">
                <a:solidFill>
                  <a:schemeClr val="tx1">
                    <a:lumMod val="65000"/>
                    <a:lumOff val="35000"/>
                  </a:schemeClr>
                </a:solidFill>
              </a:rPr>
              <a:t>Mary takut mempunyai anak lelaki walaupun dia belum berkahwin.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s" sz="3200">
                <a:solidFill>
                  <a:schemeClr val="tx1">
                    <a:lumMod val="65000"/>
                    <a:lumOff val="35000"/>
                  </a:schemeClr>
                </a:solidFill>
              </a:rPr>
              <a:t>Namun, dia menerima dan mematuhi firman Tuhan dengan iman.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s" sz="3200">
                <a:solidFill>
                  <a:schemeClr val="tx1">
                    <a:lumMod val="65000"/>
                    <a:lumOff val="35000"/>
                  </a:schemeClr>
                </a:solidFill>
              </a:rPr>
              <a:t>Kita mungkin takut apabila kita percaya dan mematuhi Firman Tuhan. Tetapi seperti pengakuan Mary, kita mesti mengaku bahawa "Semoga menjadi kepada saya seperti yang anda katakan."</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788421"/>
            <a:ext cx="8963222" cy="943849"/>
          </a:xfrm>
          <a:prstGeom prst="rect">
            <a:avLst/>
          </a:prstGeom>
          <a:noFill/>
        </p:spPr>
        <p:txBody>
          <a:bodyPr wrap="square">
            <a:spAutoFit/>
          </a:bodyPr>
          <a:lstStyle/>
          <a:p>
            <a:pPr xmlns:a="http://schemas.openxmlformats.org/drawingml/2006/main" lvl="0">
              <a:defRPr/>
            </a:pPr>
            <a:r xmlns:a="http://schemas.openxmlformats.org/drawingml/2006/main">
              <a:rPr lang="ms" altLang="ko-KR" sz="2800">
                <a:solidFill>
                  <a:schemeClr val="tx1">
                    <a:lumMod val="65000"/>
                    <a:lumOff val="35000"/>
                  </a:schemeClr>
                </a:solidFill>
              </a:rPr>
              <a:t>Perkahwinan telah diadakan di Kana di Galilea. Yesus dan murid-muridnya juga telah dijemput ke majlis perkahwinan itu.</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3360" y="0"/>
            <a:ext cx="9147360" cy="578842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5496" y="5858108"/>
            <a:ext cx="9054634" cy="940837"/>
          </a:xfrm>
          <a:prstGeom prst="rect">
            <a:avLst/>
          </a:prstGeom>
          <a:noFill/>
        </p:spPr>
        <p:txBody>
          <a:bodyPr wrap="square">
            <a:spAutoFit/>
          </a:bodyPr>
          <a:lstStyle/>
          <a:p>
            <a:pPr xmlns:a="http://schemas.openxmlformats.org/drawingml/2006/main" lvl="0">
              <a:defRPr/>
            </a:pPr>
            <a:r xmlns:a="http://schemas.openxmlformats.org/drawingml/2006/main">
              <a:rPr lang="ms" altLang="ko-KR" sz="2800">
                <a:solidFill>
                  <a:schemeClr val="tx1">
                    <a:lumMod val="65000"/>
                    <a:lumOff val="35000"/>
                  </a:schemeClr>
                </a:solidFill>
              </a:rPr>
              <a:t>Tetapi ada masalah. Wain telah habis. Tanpa wain, anda tidak boleh mengadakan jamuan.</a:t>
            </a:r>
            <a:endParaRPr xmlns:a="http://schemas.openxmlformats.org/drawingml/2006/main" lang="ko-KR" altLang="en-US" sz="2800">
              <a:solidFill>
                <a:schemeClr val="tx1">
                  <a:lumMod val="65000"/>
                  <a:lumOff val="35000"/>
                </a:schemeClr>
              </a:solidFill>
            </a:endParaRPr>
          </a:p>
        </p:txBody>
      </p:sp>
      <p:pic>
        <p:nvPicPr>
          <p:cNvPr id="5" name="그림 4"/>
          <p:cNvPicPr>
            <a:picLocks noChangeAspect="1"/>
          </p:cNvPicPr>
          <p:nvPr/>
        </p:nvPicPr>
        <p:blipFill rotWithShape="1">
          <a:blip r:embed="rId2"/>
          <a:stretch>
            <a:fillRect/>
          </a:stretch>
        </p:blipFill>
        <p:spPr>
          <a:xfrm>
            <a:off x="-2633" y="-7310"/>
            <a:ext cx="9146633" cy="581257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59269"/>
            <a:ext cx="9070726" cy="939676"/>
          </a:xfrm>
          <a:prstGeom prst="rect">
            <a:avLst/>
          </a:prstGeom>
          <a:noFill/>
        </p:spPr>
        <p:txBody>
          <a:bodyPr wrap="square">
            <a:spAutoFit/>
          </a:bodyPr>
          <a:lstStyle/>
          <a:p>
            <a:pPr xmlns:a="http://schemas.openxmlformats.org/drawingml/2006/main" lvl="0">
              <a:defRPr/>
            </a:pPr>
            <a:r xmlns:a="http://schemas.openxmlformats.org/drawingml/2006/main">
              <a:rPr lang="ms" altLang="ko-KR" sz="2800">
                <a:solidFill>
                  <a:schemeClr val="tx1">
                    <a:lumMod val="65000"/>
                    <a:lumOff val="35000"/>
                  </a:schemeClr>
                </a:solidFill>
              </a:rPr>
              <a:t>Yesus menyuruh hamba-hamba di dalam rumah menuangkan air ke dalam tempayan. Para pelayan melakukan apa yang mereka minta.</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32412" y="0"/>
            <a:ext cx="9176412" cy="58052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05264"/>
            <a:ext cx="8963222" cy="954107"/>
          </a:xfrm>
          <a:prstGeom prst="rect">
            <a:avLst/>
          </a:prstGeom>
          <a:noFill/>
        </p:spPr>
        <p:txBody>
          <a:bodyPr wrap="square">
            <a:spAutoFit/>
          </a:bodyPr>
          <a:lstStyle/>
          <a:p>
            <a:pPr xmlns:a="http://schemas.openxmlformats.org/drawingml/2006/main" lvl="0">
              <a:defRPr/>
            </a:pPr>
            <a:r xmlns:a="http://schemas.openxmlformats.org/drawingml/2006/main">
              <a:rPr lang="ms" altLang="ko-KR" sz="2800">
                <a:solidFill>
                  <a:schemeClr val="tx1">
                    <a:lumMod val="65000"/>
                    <a:lumOff val="35000"/>
                  </a:schemeClr>
                </a:solidFill>
              </a:rPr>
              <a:t>Selepas itu, air dalam balang itu diambil secukup rasa. Air di dalam balang telah bertukar menjadi wain yang sangat lazat.</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35496" y="-8872"/>
            <a:ext cx="9108504" cy="581413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9366" y="5042118"/>
            <a:ext cx="9054634" cy="1794927"/>
          </a:xfrm>
          <a:prstGeom prst="rect">
            <a:avLst/>
          </a:prstGeom>
          <a:noFill/>
        </p:spPr>
        <p:txBody>
          <a:bodyPr wrap="square">
            <a:spAutoFit/>
          </a:bodyPr>
          <a:lstStyle/>
          <a:p>
            <a:pPr xmlns:a="http://schemas.openxmlformats.org/drawingml/2006/main" lvl="0">
              <a:defRPr/>
            </a:pPr>
            <a:r xmlns:a="http://schemas.openxmlformats.org/drawingml/2006/main">
              <a:rPr lang="ms" altLang="ko-KR" sz="2800">
                <a:solidFill>
                  <a:schemeClr val="tx1">
                    <a:lumMod val="65000"/>
                    <a:lumOff val="35000"/>
                  </a:schemeClr>
                </a:solidFill>
              </a:rPr>
              <a:t>Para tetamu merasai wain dan terkejut. Mereka dihidangkan wain yang lebih lazat daripada kali pertama, dan terima kasih kepada mukjizat Yesus, pesta itu boleh menjadi lebih menarik.</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494116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s" sz="4000">
                <a:solidFill>
                  <a:srgbClr val="ff0000"/>
                </a:solidFill>
              </a:rPr>
              <a:t>Pelajaran hari ini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54212" y="5739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79409"/>
            <a:ext cx="983695" cy="648072"/>
          </a:xfrm>
          <a:prstGeom prst="rect">
            <a:avLst/>
          </a:prstGeom>
          <a:noFill/>
        </p:spPr>
      </p:pic>
      <p:sp>
        <p:nvSpPr>
          <p:cNvPr id="17" name="TextBox 16"/>
          <p:cNvSpPr txBox="1"/>
          <p:nvPr/>
        </p:nvSpPr>
        <p:spPr>
          <a:xfrm>
            <a:off x="467544" y="1268760"/>
            <a:ext cx="8208912" cy="4482434"/>
          </a:xfrm>
          <a:prstGeom prst="rect">
            <a:avLst/>
          </a:prstGeom>
          <a:noFill/>
        </p:spPr>
        <p:txBody>
          <a:bodyPr wrap="square">
            <a:spAutoFit/>
          </a:bodyPr>
          <a:lstStyle/>
          <a:p>
            <a:pPr xmlns:a="http://schemas.openxmlformats.org/drawingml/2006/main" algn="ctr">
              <a:defRPr/>
            </a:pPr>
            <a:r xmlns:a="http://schemas.openxmlformats.org/drawingml/2006/main">
              <a:rPr altLang="ko-KR" lang="ms" sz="3200">
                <a:solidFill>
                  <a:schemeClr val="tx1">
                    <a:lumMod val="65000"/>
                    <a:lumOff val="35000"/>
                  </a:schemeClr>
                </a:solidFill>
              </a:rPr>
              <a:t>Pada zaman Yesus, wain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s" sz="3200">
                <a:solidFill>
                  <a:schemeClr val="tx1">
                    <a:lumMod val="65000"/>
                    <a:lumOff val="35000"/>
                  </a:schemeClr>
                </a:solidFill>
              </a:rPr>
              <a:t>sangat diperlukan pada hari raya.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s" sz="3200">
                <a:solidFill>
                  <a:schemeClr val="tx1">
                    <a:lumMod val="65000"/>
                    <a:lumOff val="35000"/>
                  </a:schemeClr>
                </a:solidFill>
              </a:rPr>
              <a:t>Yesus membuat air menjadi wain dan menyediakan apa yang diperlukan untuk perayaan itu.</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s" sz="3200">
                <a:solidFill>
                  <a:schemeClr val="tx1">
                    <a:lumMod val="65000"/>
                    <a:lumOff val="35000"/>
                  </a:schemeClr>
                </a:solidFill>
              </a:rPr>
              <a:t>Bagi kita, Yesus adalah yang amat diperlukan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s" sz="3200">
                <a:solidFill>
                  <a:schemeClr val="tx1">
                    <a:lumMod val="65000"/>
                    <a:lumOff val="35000"/>
                  </a:schemeClr>
                </a:solidFill>
              </a:rPr>
              <a:t>seperti wain dalam kenduri.</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s" sz="3200">
                <a:solidFill>
                  <a:schemeClr val="tx1">
                    <a:lumMod val="65000"/>
                    <a:lumOff val="35000"/>
                  </a:schemeClr>
                </a:solidFill>
              </a:rPr>
              <a:t>Kita harus mengingati kasih karunia Yesus yang memberikan diri-Nya kepada kita.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s" sz="3200">
                <a:solidFill>
                  <a:schemeClr val="tx1">
                    <a:lumMod val="65000"/>
                    <a:lumOff val="35000"/>
                  </a:schemeClr>
                </a:solidFill>
              </a:rPr>
              <a:t>.</a:t>
            </a:r>
            <a:r xmlns:a="http://schemas.openxmlformats.org/drawingml/2006/main">
              <a:rPr altLang="en-US" lang="ms" sz="3200">
                <a:solidFill>
                  <a:schemeClr val="tx1">
                    <a:lumMod val="65000"/>
                    <a:lumOff val="35000"/>
                  </a:schemeClr>
                </a:solidFill>
              </a:rPr>
              <a:t> </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73196" y="224593"/>
            <a:ext cx="4053592" cy="573602"/>
          </a:xfrm>
          <a:prstGeom prst="rect">
            <a:avLst/>
          </a:prstGeom>
          <a:noFill/>
        </p:spPr>
        <p:txBody>
          <a:bodyPr wrap="square">
            <a:spAutoFit/>
          </a:bodyPr>
          <a:lstStyle/>
          <a:p>
            <a:pPr xmlns:a="http://schemas.openxmlformats.org/drawingml/2006/main" algn="ctr">
              <a:defRPr/>
            </a:pPr>
            <a:r xmlns:a="http://schemas.openxmlformats.org/drawingml/2006/main">
              <a:rPr altLang="ko-KR" lang="ms" sz="3200"/>
              <a:t>WHO</a:t>
            </a:r>
            <a:r xmlns:a="http://schemas.openxmlformats.org/drawingml/2006/main">
              <a:rPr altLang="en-US" lang="ms" sz="3200"/>
              <a:t> </a:t>
            </a:r>
            <a:r xmlns:a="http://schemas.openxmlformats.org/drawingml/2006/main">
              <a:rPr altLang="ko-KR" lang="ms" sz="3200"/>
              <a:t>ialah</a:t>
            </a:r>
            <a:r xmlns:a="http://schemas.openxmlformats.org/drawingml/2006/main">
              <a:rPr altLang="en-US" lang="ms" sz="3200"/>
              <a:t> </a:t>
            </a:r>
            <a:r xmlns:a="http://schemas.openxmlformats.org/drawingml/2006/main">
              <a:rPr altLang="ko-KR" lang="ms" sz="3200"/>
              <a:t>Yesus?</a:t>
            </a:r>
            <a:r xmlns:a="http://schemas.openxmlformats.org/drawingml/2006/main">
              <a:rPr altLang="en-US" lang="ms"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ms" sz="3600">
                <a:solidFill>
                  <a:srgbClr val="0070c0"/>
                </a:solidFill>
              </a:rPr>
              <a:t>Yesus adalah..</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ms" sz="3600">
                <a:solidFill>
                  <a:schemeClr val="tx1">
                    <a:lumMod val="65000"/>
                    <a:lumOff val="35000"/>
                  </a:schemeClr>
                </a:solidFill>
              </a:rPr>
              <a:t>Yesus adalah sukacita kita, seperti anggur dalam pesta.</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ms" sz="4000">
                <a:solidFill>
                  <a:srgbClr val="ff0000"/>
                </a:solidFill>
              </a:rPr>
              <a:t>Kuiz hari ini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43399" y="9287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92873"/>
            <a:ext cx="983695" cy="648072"/>
          </a:xfrm>
          <a:prstGeom prst="rect">
            <a:avLst/>
          </a:prstGeom>
          <a:noFill/>
        </p:spPr>
      </p:pic>
      <p:sp>
        <p:nvSpPr>
          <p:cNvPr id="23" name="TextBox 22"/>
          <p:cNvSpPr txBox="1"/>
          <p:nvPr/>
        </p:nvSpPr>
        <p:spPr>
          <a:xfrm>
            <a:off x="323528" y="1340768"/>
            <a:ext cx="8424936" cy="646331"/>
          </a:xfrm>
          <a:prstGeom prst="rect">
            <a:avLst/>
          </a:prstGeom>
          <a:noFill/>
        </p:spPr>
        <p:txBody>
          <a:bodyPr wrap="square">
            <a:spAutoFit/>
          </a:bodyPr>
          <a:lstStyle/>
          <a:p>
            <a:pPr xmlns:a="http://schemas.openxmlformats.org/drawingml/2006/main" lvl="0">
              <a:defRPr/>
            </a:pPr>
            <a:r xmlns:a="http://schemas.openxmlformats.org/drawingml/2006/main">
              <a:rPr altLang="ko-KR" lang="ms" sz="3600">
                <a:solidFill>
                  <a:schemeClr val="tx1">
                    <a:lumMod val="65000"/>
                    <a:lumOff val="35000"/>
                  </a:schemeClr>
                </a:solidFill>
              </a:rPr>
              <a:t>Yesus mengubah air menjadi apa?</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ms" sz="2800">
                <a:solidFill>
                  <a:schemeClr val="tx1">
                    <a:lumMod val="65000"/>
                    <a:lumOff val="35000"/>
                  </a:schemeClr>
                </a:solidFill>
              </a:rPr>
              <a:t>① </a:t>
            </a:r>
            <a:r xmlns:a="http://schemas.openxmlformats.org/drawingml/2006/main">
              <a:rPr altLang="ko-KR" lang="ms" sz="2800">
                <a:solidFill>
                  <a:schemeClr val="tx1">
                    <a:lumMod val="65000"/>
                    <a:lumOff val="35000"/>
                  </a:schemeClr>
                </a:solidFill>
              </a:rPr>
              <a:t>susu</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ms" sz="2800">
                <a:solidFill>
                  <a:schemeClr val="tx1">
                    <a:lumMod val="65000"/>
                    <a:lumOff val="35000"/>
                  </a:schemeClr>
                </a:solidFill>
              </a:rPr>
              <a:t>② </a:t>
            </a:r>
            <a:r xmlns:a="http://schemas.openxmlformats.org/drawingml/2006/main">
              <a:rPr altLang="ko-KR" lang="ms" sz="2800">
                <a:solidFill>
                  <a:schemeClr val="tx1">
                    <a:lumMod val="65000"/>
                    <a:lumOff val="35000"/>
                  </a:schemeClr>
                </a:solidFill>
              </a:rPr>
              <a:t>jus oren</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s" sz="2800">
                <a:solidFill>
                  <a:schemeClr val="tx1">
                    <a:lumMod val="65000"/>
                    <a:lumOff val="35000"/>
                  </a:schemeClr>
                </a:solidFill>
              </a:rPr>
              <a:t>③ </a:t>
            </a:r>
            <a:r xmlns:a="http://schemas.openxmlformats.org/drawingml/2006/main">
              <a:rPr altLang="ko-KR" lang="ms" sz="2800">
                <a:solidFill>
                  <a:schemeClr val="tx1">
                    <a:lumMod val="65000"/>
                    <a:lumOff val="35000"/>
                  </a:schemeClr>
                </a:solidFill>
              </a:rPr>
              <a:t>roti</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s" sz="2800">
                <a:solidFill>
                  <a:schemeClr val="tx1">
                    <a:lumMod val="65000"/>
                    <a:lumOff val="35000"/>
                  </a:schemeClr>
                </a:solidFill>
              </a:rPr>
              <a:t>④ </a:t>
            </a:r>
            <a:r xmlns:a="http://schemas.openxmlformats.org/drawingml/2006/main">
              <a:rPr altLang="ko-KR" lang="ms" sz="2800">
                <a:solidFill>
                  <a:schemeClr val="tx1">
                    <a:lumMod val="65000"/>
                    <a:lumOff val="35000"/>
                  </a:schemeClr>
                </a:solidFill>
              </a:rPr>
              <a:t>wain</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s" sz="2800">
                <a:solidFill>
                  <a:srgbClr val="ff0000"/>
                </a:solidFill>
              </a:rPr>
              <a:t>④ </a:t>
            </a:r>
            <a:r xmlns:a="http://schemas.openxmlformats.org/drawingml/2006/main">
              <a:rPr altLang="ko-KR" lang="ms" sz="2800">
                <a:solidFill>
                  <a:srgbClr val="ff0000"/>
                </a:solidFill>
              </a:rPr>
              <a:t>wain</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8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s" sz="4000">
                <a:solidFill>
                  <a:srgbClr val="ff0000"/>
                </a:solidFill>
              </a:rPr>
              <a:t>Firman hari ini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52603" y="3671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112603"/>
            <a:ext cx="983695" cy="648072"/>
          </a:xfrm>
          <a:prstGeom prst="rect">
            <a:avLst/>
          </a:prstGeom>
          <a:noFill/>
        </p:spPr>
      </p:pic>
      <p:sp>
        <p:nvSpPr>
          <p:cNvPr id="23" name="TextBox 22"/>
          <p:cNvSpPr txBox="1"/>
          <p:nvPr/>
        </p:nvSpPr>
        <p:spPr>
          <a:xfrm>
            <a:off x="539552"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altLang="ko-KR" lang="ms" sz="3600">
                <a:solidFill>
                  <a:schemeClr val="tx1">
                    <a:lumMod val="65000"/>
                    <a:lumOff val="35000"/>
                  </a:schemeClr>
                </a:solidFill>
              </a:rPr>
              <a:t>Ini, yang pertama dari mukjizat-Nya, Yesus lakukan di Kana di Galilea. Dengan demikian Dia menyatakan kemuliaan-Nya, dan murid-murid-Nya menaruh kepercayaan mereka kepada-Nya.</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ms" sz="2800">
                <a:solidFill>
                  <a:schemeClr val="tx1">
                    <a:lumMod val="65000"/>
                    <a:lumOff val="35000"/>
                  </a:schemeClr>
                </a:solidFill>
              </a:rPr>
              <a:t>John</a:t>
            </a:r>
            <a:r xmlns:a="http://schemas.openxmlformats.org/drawingml/2006/main">
              <a:rPr altLang="en-US" lang="ms" sz="2800">
                <a:solidFill>
                  <a:schemeClr val="tx1">
                    <a:lumMod val="65000"/>
                    <a:lumOff val="35000"/>
                  </a:schemeClr>
                </a:solidFill>
              </a:rPr>
              <a:t> </a:t>
            </a:r>
            <a:r xmlns:a="http://schemas.openxmlformats.org/drawingml/2006/main">
              <a:rPr altLang="ko-KR" lang="ms" sz="2800">
                <a:solidFill>
                  <a:schemeClr val="tx1">
                    <a:lumMod val="65000"/>
                    <a:lumOff val="35000"/>
                  </a:schemeClr>
                </a:solidFill>
              </a:rPr>
              <a:t>2:11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ms" altLang="ko-KR" b="1">
                <a:solidFill>
                  <a:schemeClr val="tx1">
                    <a:lumMod val="50000"/>
                    <a:lumOff val="50000"/>
                  </a:schemeClr>
                </a:solidFill>
              </a:rPr>
              <a:t>No. 53 Firman Tuhan</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2092429"/>
          </a:xfrm>
          <a:prstGeom prst="rect">
            <a:avLst/>
          </a:prstGeom>
          <a:noFill/>
        </p:spPr>
        <p:txBody>
          <a:bodyPr wrap="square">
            <a:spAutoFit/>
          </a:bodyPr>
          <a:lstStyle/>
          <a:p>
            <a:pPr xmlns:a="http://schemas.openxmlformats.org/drawingml/2006/main" algn="ctr">
              <a:defRPr/>
            </a:pPr>
            <a:r xmlns:a="http://schemas.openxmlformats.org/drawingml/2006/main">
              <a:rPr lang="ms" altLang="ko-KR" sz="4400"/>
              <a:t>Nikodemus datang kepada Yesus pada waktu malam.</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110626" y="1916832"/>
            <a:ext cx="5030566" cy="40542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r="57834"/>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descr="D:\bk\bacdk1.png" id="12"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t="66353"/>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descr="D:\bk\bacdk1.png" id="13"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r="66059" t="66341"/>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descr="D:\bk\bacdk1.png" id="1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l="58439"/>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8783" y="312042"/>
            <a:ext cx="4053592" cy="584775"/>
          </a:xfrm>
          <a:prstGeom prst="rect">
            <a:avLst/>
          </a:prstGeom>
          <a:noFill/>
        </p:spPr>
        <p:txBody>
          <a:bodyPr rtlCol="0" wrap="square">
            <a:spAutoFit/>
          </a:bodyPr>
          <a:lstStyle/>
          <a:p>
            <a:pPr xmlns:a="http://schemas.openxmlformats.org/drawingml/2006/main" algn="ctr"/>
            <a:r xmlns:a="http://schemas.openxmlformats.org/drawingml/2006/main">
              <a:rPr altLang="ko-KR" dirty="0" lang="ms" sz="3200">
                <a:solidFill>
                  <a:srgbClr val="FF0000"/>
                </a:solidFill>
              </a:rPr>
              <a:t>Siapakah Yesus?</a:t>
            </a:r>
            <a:endParaRPr xmlns:a="http://schemas.openxmlformats.org/drawingml/2006/main" altLang="en-US" dirty="0" lang="ko-KR" sz="3200">
              <a:solidFill>
                <a:srgbClr val="FF0000"/>
              </a:solidFill>
            </a:endParaRPr>
          </a:p>
        </p:txBody>
      </p:sp>
      <p:pic>
        <p:nvPicPr>
          <p:cNvPr descr="D:\bk\bklogo2_1-1.png" id="21" name="Picture 5"/>
          <p:cNvPicPr>
            <a:picLocks noChangeArrowheads="1" noChangeAspect="1"/>
          </p:cNvPicPr>
          <p:nvPr/>
        </p:nvPicPr>
        <p:blipFill rotWithShape="1">
          <a:blip cstate="print" r:embed="rId3">
            <a:extLst>
              <a:ext uri="{28A0092B-C50C-407E-A947-70E740481C1C}">
                <a14:useLocalDpi xmlns:a14="http://schemas.microsoft.com/office/drawing/2010/main" val="0"/>
              </a:ext>
            </a:extLst>
          </a:blip>
          <a:srcRect b="42"/>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descr="D:\bk\bklogo2_1-1.png" id="22" name="Picture 5"/>
          <p:cNvPicPr>
            <a:picLocks noChangeArrowheads="1" noChangeAspect="1"/>
          </p:cNvPicPr>
          <p:nvPr/>
        </p:nvPicPr>
        <p:blipFill rotWithShape="1">
          <a:blip cstate="print" r:embed="rId4">
            <a:extLst>
              <a:ext uri="{28A0092B-C50C-407E-A947-70E740481C1C}">
                <a14:useLocalDpi xmlns:a14="http://schemas.microsoft.com/office/drawing/2010/main" val="0"/>
              </a:ext>
            </a:extLst>
          </a:blip>
          <a:srcRect b="42"/>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rtlCol="0" wrap="square">
            <a:spAutoFit/>
          </a:bodyPr>
          <a:lstStyle/>
          <a:p>
            <a:r xmlns:a="http://schemas.openxmlformats.org/drawingml/2006/main">
              <a:rPr altLang="ko-KR" dirty="0" lang="ms" sz="3600">
                <a:solidFill>
                  <a:srgbClr val="0070C0"/>
                </a:solidFill>
              </a:rPr>
              <a:t>Yesus adalah..</a:t>
            </a:r>
            <a:endParaRPr xmlns:a="http://schemas.openxmlformats.org/drawingml/2006/main" altLang="en-US" dirty="0" lang="ko-KR" sz="3600">
              <a:solidFill>
                <a:srgbClr val="0070C0"/>
              </a:solidFill>
            </a:endParaRPr>
          </a:p>
        </p:txBody>
      </p:sp>
      <p:sp>
        <p:nvSpPr>
          <p:cNvPr id="14" name="TextBox 13"/>
          <p:cNvSpPr txBox="1"/>
          <p:nvPr/>
        </p:nvSpPr>
        <p:spPr>
          <a:xfrm>
            <a:off x="467544" y="2660719"/>
            <a:ext cx="8280920" cy="646331"/>
          </a:xfrm>
          <a:prstGeom prst="rect">
            <a:avLst/>
          </a:prstGeom>
          <a:noFill/>
        </p:spPr>
        <p:txBody>
          <a:bodyPr rtlCol="0" wrap="square">
            <a:spAutoFit/>
          </a:bodyPr>
          <a:lstStyle/>
          <a:p>
            <a:r xmlns:a="http://schemas.openxmlformats.org/drawingml/2006/main">
              <a:rPr altLang="ko-KR" dirty="0" lang="ms" sz="3600">
                <a:solidFill>
                  <a:schemeClr val="tx1">
                    <a:lumMod val="65000"/>
                    <a:lumOff val="35000"/>
                  </a:schemeClr>
                </a:solidFill>
              </a:rPr>
              <a:t>Yesus datang ke bumi sebagai Juruselamat kita.</a:t>
            </a:r>
            <a:endParaRPr xmlns:a="http://schemas.openxmlformats.org/drawingml/2006/main" altLang="en-US" dirty="0" lang="ko-KR" sz="3600">
              <a:solidFill>
                <a:schemeClr val="tx1">
                  <a:lumMod val="65000"/>
                  <a:lumOff val="35000"/>
                </a:schemeClr>
              </a:solidFill>
            </a:endParaRPr>
          </a:p>
        </p:txBody>
      </p:sp>
    </p:spTree>
    <p:extLst>
      <p:ext uri="{BB962C8B-B14F-4D97-AF65-F5344CB8AC3E}">
        <p14:creationId xmlns:p14="http://schemas.microsoft.com/office/powerpoint/2010/main" val="3237399110"/>
      </p:ext>
    </p:extLst>
  </p:cSld>
  <p:clrMapOvr>
    <a:masterClrMapping/>
  </p:clrMapOvr>
</p:sld>
</file>

<file path=ppt/slides/slide9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s" sz="4000">
                <a:solidFill>
                  <a:srgbClr val="ff0000"/>
                </a:solidFill>
              </a:rPr>
              <a:t>Firman hari ini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8161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54600" y="34931"/>
            <a:ext cx="983695" cy="648072"/>
          </a:xfrm>
          <a:prstGeom prst="rect">
            <a:avLst/>
          </a:prstGeom>
          <a:noFill/>
        </p:spPr>
      </p:pic>
      <p:sp>
        <p:nvSpPr>
          <p:cNvPr id="23" name="TextBox 22"/>
          <p:cNvSpPr txBox="1"/>
          <p:nvPr/>
        </p:nvSpPr>
        <p:spPr>
          <a:xfrm>
            <a:off x="539552"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altLang="ko-KR" lang="ms" sz="3600">
                <a:solidFill>
                  <a:schemeClr val="tx1">
                    <a:lumMod val="65000"/>
                    <a:lumOff val="35000"/>
                  </a:schemeClr>
                </a:solidFill>
              </a:rPr>
              <a:t>Yesus menjawab, "Aku berkata kepadamu, sesungguhnya tidak seorang pun dapat masuk ke dalam Kerajaan Allah, jika ia tidak dilahirkan dari air dan Roh.</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ms" sz="2800">
                <a:solidFill>
                  <a:schemeClr val="tx1">
                    <a:lumMod val="65000"/>
                    <a:lumOff val="35000"/>
                  </a:schemeClr>
                </a:solidFill>
              </a:rPr>
              <a:t>John</a:t>
            </a:r>
            <a:r xmlns:a="http://schemas.openxmlformats.org/drawingml/2006/main">
              <a:rPr altLang="en-US" lang="ms" sz="2800">
                <a:solidFill>
                  <a:schemeClr val="tx1">
                    <a:lumMod val="65000"/>
                    <a:lumOff val="35000"/>
                  </a:schemeClr>
                </a:solidFill>
              </a:rPr>
              <a:t> </a:t>
            </a:r>
            <a:r xmlns:a="http://schemas.openxmlformats.org/drawingml/2006/main">
              <a:rPr altLang="ko-KR" lang="ms" sz="2800">
                <a:solidFill>
                  <a:schemeClr val="tx1">
                    <a:lumMod val="65000"/>
                    <a:lumOff val="35000"/>
                  </a:schemeClr>
                </a:solidFill>
              </a:rPr>
              <a:t>3:5</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90388" y="5788421"/>
            <a:ext cx="9053611" cy="943849"/>
          </a:xfrm>
          <a:prstGeom prst="rect">
            <a:avLst/>
          </a:prstGeom>
          <a:noFill/>
        </p:spPr>
        <p:txBody>
          <a:bodyPr wrap="square">
            <a:spAutoFit/>
          </a:bodyPr>
          <a:lstStyle/>
          <a:p>
            <a:pPr xmlns:a="http://schemas.openxmlformats.org/drawingml/2006/main" lvl="0">
              <a:defRPr/>
            </a:pPr>
            <a:r xmlns:a="http://schemas.openxmlformats.org/drawingml/2006/main">
              <a:rPr altLang="ko-KR" lang="ms" sz="2800">
                <a:solidFill>
                  <a:schemeClr val="tx1">
                    <a:lumMod val="65000"/>
                    <a:lumOff val="35000"/>
                  </a:schemeClr>
                </a:solidFill>
              </a:rPr>
              <a:t>Ada seorang lelaki bernama Nikodemus yang merupakan guru Israel.</a:t>
            </a:r>
            <a:r xmlns:a="http://schemas.openxmlformats.org/drawingml/2006/main">
              <a:rPr altLang="en-US" lang="ms" sz="2800">
                <a:solidFill>
                  <a:schemeClr val="tx1">
                    <a:lumMod val="65000"/>
                    <a:lumOff val="35000"/>
                  </a:schemeClr>
                </a:solidFill>
              </a:rPr>
              <a:t> </a:t>
            </a:r>
            <a:r xmlns:a="http://schemas.openxmlformats.org/drawingml/2006/main">
              <a:rPr altLang="ko-KR" lang="ms" sz="2800">
                <a:solidFill>
                  <a:schemeClr val="tx1">
                    <a:lumMod val="65000"/>
                    <a:lumOff val="35000"/>
                  </a:schemeClr>
                </a:solidFill>
              </a:rPr>
              <a:t>Dia</a:t>
            </a:r>
            <a:r xmlns:a="http://schemas.openxmlformats.org/drawingml/2006/main">
              <a:rPr altLang="en-US" lang="ms" sz="2800">
                <a:solidFill>
                  <a:schemeClr val="tx1">
                    <a:lumMod val="65000"/>
                    <a:lumOff val="35000"/>
                  </a:schemeClr>
                </a:solidFill>
              </a:rPr>
              <a:t> </a:t>
            </a:r>
            <a:r xmlns:a="http://schemas.openxmlformats.org/drawingml/2006/main">
              <a:rPr altLang="ko-KR" lang="ms" sz="2800">
                <a:solidFill>
                  <a:schemeClr val="tx1">
                    <a:lumMod val="65000"/>
                    <a:lumOff val="35000"/>
                  </a:schemeClr>
                </a:solidFill>
              </a:rPr>
              <a:t>datang</a:t>
            </a:r>
            <a:r xmlns:a="http://schemas.openxmlformats.org/drawingml/2006/main">
              <a:rPr altLang="en-US" lang="ms" sz="2800">
                <a:solidFill>
                  <a:schemeClr val="tx1">
                    <a:lumMod val="65000"/>
                    <a:lumOff val="35000"/>
                  </a:schemeClr>
                </a:solidFill>
              </a:rPr>
              <a:t> </a:t>
            </a:r>
            <a:r xmlns:a="http://schemas.openxmlformats.org/drawingml/2006/main">
              <a:rPr altLang="ko-KR" lang="ms" sz="2800">
                <a:solidFill>
                  <a:schemeClr val="tx1">
                    <a:lumMod val="65000"/>
                    <a:lumOff val="35000"/>
                  </a:schemeClr>
                </a:solidFill>
              </a:rPr>
              <a:t>kepada</a:t>
            </a:r>
            <a:r xmlns:a="http://schemas.openxmlformats.org/drawingml/2006/main">
              <a:rPr altLang="en-US" lang="ms" sz="2800">
                <a:solidFill>
                  <a:schemeClr val="tx1">
                    <a:lumMod val="65000"/>
                    <a:lumOff val="35000"/>
                  </a:schemeClr>
                </a:solidFill>
              </a:rPr>
              <a:t> </a:t>
            </a:r>
            <a:r xmlns:a="http://schemas.openxmlformats.org/drawingml/2006/main">
              <a:rPr altLang="ko-KR" lang="ms" sz="2800">
                <a:solidFill>
                  <a:schemeClr val="tx1">
                    <a:lumMod val="65000"/>
                    <a:lumOff val="35000"/>
                  </a:schemeClr>
                </a:solidFill>
              </a:rPr>
              <a:t>Yesus</a:t>
            </a:r>
            <a:r xmlns:a="http://schemas.openxmlformats.org/drawingml/2006/main">
              <a:rPr altLang="en-US" lang="ms" sz="2800">
                <a:solidFill>
                  <a:schemeClr val="tx1">
                    <a:lumMod val="65000"/>
                    <a:lumOff val="35000"/>
                  </a:schemeClr>
                </a:solidFill>
              </a:rPr>
              <a:t> </a:t>
            </a:r>
            <a:r xmlns:a="http://schemas.openxmlformats.org/drawingml/2006/main">
              <a:rPr altLang="ko-KR" lang="ms" sz="2800">
                <a:solidFill>
                  <a:schemeClr val="tx1">
                    <a:lumMod val="65000"/>
                    <a:lumOff val="35000"/>
                  </a:schemeClr>
                </a:solidFill>
              </a:rPr>
              <a:t>kepada</a:t>
            </a:r>
            <a:r xmlns:a="http://schemas.openxmlformats.org/drawingml/2006/main">
              <a:rPr altLang="en-US" lang="ms" sz="2800">
                <a:solidFill>
                  <a:schemeClr val="tx1">
                    <a:lumMod val="65000"/>
                    <a:lumOff val="35000"/>
                  </a:schemeClr>
                </a:solidFill>
              </a:rPr>
              <a:t> </a:t>
            </a:r>
            <a:r xmlns:a="http://schemas.openxmlformats.org/drawingml/2006/main">
              <a:rPr altLang="ko-KR" lang="ms" sz="2800">
                <a:solidFill>
                  <a:schemeClr val="tx1">
                    <a:lumMod val="65000"/>
                    <a:lumOff val="35000"/>
                  </a:schemeClr>
                </a:solidFill>
              </a:rPr>
              <a:t>bertanya</a:t>
            </a:r>
            <a:r xmlns:a="http://schemas.openxmlformats.org/drawingml/2006/main">
              <a:rPr altLang="en-US" lang="ms" sz="2800">
                <a:solidFill>
                  <a:schemeClr val="tx1">
                    <a:lumMod val="65000"/>
                    <a:lumOff val="35000"/>
                  </a:schemeClr>
                </a:solidFill>
              </a:rPr>
              <a:t> </a:t>
            </a:r>
            <a:r xmlns:a="http://schemas.openxmlformats.org/drawingml/2006/main">
              <a:rPr altLang="ko-KR" lang="ms" sz="2800">
                <a:solidFill>
                  <a:schemeClr val="tx1">
                    <a:lumMod val="65000"/>
                    <a:lumOff val="35000"/>
                  </a:schemeClr>
                </a:solidFill>
              </a:rPr>
              <a:t>di</a:t>
            </a:r>
            <a:r xmlns:a="http://schemas.openxmlformats.org/drawingml/2006/main">
              <a:rPr altLang="en-US" lang="ms" sz="2800">
                <a:solidFill>
                  <a:schemeClr val="tx1">
                    <a:lumMod val="65000"/>
                    <a:lumOff val="35000"/>
                  </a:schemeClr>
                </a:solidFill>
              </a:rPr>
              <a:t> </a:t>
            </a:r>
            <a:r xmlns:a="http://schemas.openxmlformats.org/drawingml/2006/main">
              <a:rPr altLang="ko-KR" lang="ms" sz="2800">
                <a:solidFill>
                  <a:schemeClr val="tx1">
                    <a:lumMod val="65000"/>
                    <a:lumOff val="35000"/>
                  </a:schemeClr>
                </a:solidFill>
              </a:rPr>
              <a:t>malam.</a:t>
            </a:r>
            <a:endParaRPr xmlns:a="http://schemas.openxmlformats.org/drawingml/2006/main" altLang="en-US" lang="ko-KR" sz="2800">
              <a:solidFill>
                <a:schemeClr val="tx1">
                  <a:lumMod val="65000"/>
                  <a:lumOff val="35000"/>
                </a:schemeClr>
              </a:solidFill>
            </a:endParaRPr>
          </a:p>
        </p:txBody>
      </p:sp>
      <p:pic>
        <p:nvPicPr>
          <p:cNvPr id="3" name="그림 2"/>
          <p:cNvPicPr>
            <a:picLocks noChangeAspect="1"/>
          </p:cNvPicPr>
          <p:nvPr/>
        </p:nvPicPr>
        <p:blipFill rotWithShape="1">
          <a:blip r:embed="rId2"/>
          <a:srcRect r="64"/>
          <a:stretch>
            <a:fillRect/>
          </a:stretch>
        </p:blipFill>
        <p:spPr>
          <a:xfrm>
            <a:off x="1331640" y="188640"/>
            <a:ext cx="6480720" cy="532503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23528" y="5301208"/>
            <a:ext cx="9054634" cy="1373912"/>
          </a:xfrm>
          <a:prstGeom prst="rect">
            <a:avLst/>
          </a:prstGeom>
          <a:noFill/>
        </p:spPr>
        <p:txBody>
          <a:bodyPr wrap="square">
            <a:spAutoFit/>
          </a:bodyPr>
          <a:lstStyle/>
          <a:p>
            <a:pPr xmlns:a="http://schemas.openxmlformats.org/drawingml/2006/main" lvl="0">
              <a:defRPr/>
            </a:pPr>
            <a:r xmlns:a="http://schemas.openxmlformats.org/drawingml/2006/main">
              <a:rPr lang="ms" altLang="ko-KR" sz="2800">
                <a:solidFill>
                  <a:schemeClr val="tx1">
                    <a:lumMod val="65000"/>
                    <a:lumOff val="35000"/>
                  </a:schemeClr>
                </a:solidFill>
              </a:rPr>
              <a:t>“Bagaimanakah saya boleh masuk ke dalam kerajaan Tuhan?”</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ms" altLang="ko-KR" sz="2800">
                <a:solidFill>
                  <a:schemeClr val="tx1">
                    <a:lumMod val="65000"/>
                    <a:lumOff val="35000"/>
                  </a:schemeClr>
                </a:solidFill>
              </a:rPr>
              <a:t>“Jika kamu tidak dilahirkan kembali, kamu tidak dapat masuk ke dalam kerajaan Tuhan.” Yesus menjawab.</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269929" y="0"/>
            <a:ext cx="6585768" cy="515719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9512" y="5445224"/>
            <a:ext cx="9070726" cy="1372770"/>
          </a:xfrm>
          <a:prstGeom prst="rect">
            <a:avLst/>
          </a:prstGeom>
          <a:noFill/>
        </p:spPr>
        <p:txBody>
          <a:bodyPr wrap="square">
            <a:spAutoFit/>
          </a:bodyPr>
          <a:lstStyle/>
          <a:p>
            <a:pPr xmlns:a="http://schemas.openxmlformats.org/drawingml/2006/main" lvl="0">
              <a:defRPr/>
            </a:pPr>
            <a:r xmlns:a="http://schemas.openxmlformats.org/drawingml/2006/main">
              <a:rPr lang="ms" altLang="ko-KR" sz="2800">
                <a:solidFill>
                  <a:schemeClr val="tx1">
                    <a:lumMod val="65000"/>
                    <a:lumOff val="35000"/>
                  </a:schemeClr>
                </a:solidFill>
              </a:rPr>
              <a:t>Dia tidak faham bahawa dia perlu dilahirkan semula. “Adakah saya kembali ke dalam rahim ibu saya dan keluar semula?”</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898451" y="3950"/>
            <a:ext cx="7344816" cy="544127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537874"/>
            <a:ext cx="9107238" cy="1280120"/>
          </a:xfrm>
          <a:prstGeom prst="rect">
            <a:avLst/>
          </a:prstGeom>
          <a:noFill/>
        </p:spPr>
        <p:txBody>
          <a:bodyPr wrap="square">
            <a:spAutoFit/>
          </a:bodyPr>
          <a:lstStyle/>
          <a:p>
            <a:pPr xmlns:a="http://schemas.openxmlformats.org/drawingml/2006/main" lvl="0">
              <a:defRPr/>
            </a:pPr>
            <a:r xmlns:a="http://schemas.openxmlformats.org/drawingml/2006/main">
              <a:rPr lang="ms" altLang="ko-KR" sz="2600">
                <a:solidFill>
                  <a:schemeClr val="tx1">
                    <a:lumMod val="65000"/>
                    <a:lumOff val="35000"/>
                  </a:schemeClr>
                </a:solidFill>
              </a:rPr>
              <a:t>“Roh, bukan badan, mesti dilahirkan semula. “Manusia boleh dilahirkan semula dengan air dan Roh Kudus.” Yesus menjawab</a:t>
            </a:r>
            <a:endParaRPr xmlns:a="http://schemas.openxmlformats.org/drawingml/2006/main" lang="ko-KR" altLang="en-US" sz="26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954485" y="0"/>
            <a:ext cx="7200800" cy="551723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786100"/>
            <a:ext cx="9054634" cy="954107"/>
          </a:xfrm>
          <a:prstGeom prst="rect">
            <a:avLst/>
          </a:prstGeom>
          <a:noFill/>
        </p:spPr>
        <p:txBody>
          <a:bodyPr wrap="square">
            <a:spAutoFit/>
          </a:bodyPr>
          <a:lstStyle/>
          <a:p>
            <a:pPr xmlns:a="http://schemas.openxmlformats.org/drawingml/2006/main" lvl="0">
              <a:defRPr/>
            </a:pPr>
            <a:r xmlns:a="http://schemas.openxmlformats.org/drawingml/2006/main">
              <a:rPr lang="ms" altLang="ko-KR" sz="2800">
                <a:solidFill>
                  <a:schemeClr val="tx1">
                    <a:lumMod val="65000"/>
                    <a:lumOff val="35000"/>
                  </a:schemeClr>
                </a:solidFill>
              </a:rPr>
              <a:t>“Kamu mesti percaya kepada-Ku dan diselamatkan.” Yesus memberitahu Nikodemus rahsia dilahirkan semula.</a:t>
            </a:r>
            <a:r xmlns:a="http://schemas.openxmlformats.org/drawingml/2006/main">
              <a:rPr lang="ms" altLang="en-US" sz="2800">
                <a:solidFill>
                  <a:schemeClr val="tx1">
                    <a:lumMod val="65000"/>
                    <a:lumOff val="35000"/>
                  </a:schemeClr>
                </a:solidFill>
              </a:rPr>
              <a:t> </a:t>
            </a:r>
            <a:endParaRPr xmlns:a="http://schemas.openxmlformats.org/drawingml/2006/main" lang="en-US" altLang="ko-KR"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851110" y="93932"/>
            <a:ext cx="7498962"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s" sz="4000">
                <a:solidFill>
                  <a:srgbClr val="ff0000"/>
                </a:solidFill>
              </a:rPr>
              <a:t>hari ini</a:t>
            </a:r>
            <a:r xmlns:a="http://schemas.openxmlformats.org/drawingml/2006/main">
              <a:rPr altLang="en-US" lang="ms" sz="4000">
                <a:solidFill>
                  <a:srgbClr val="ff0000"/>
                </a:solidFill>
              </a:rPr>
              <a:t> </a:t>
            </a:r>
            <a:r xmlns:a="http://schemas.openxmlformats.org/drawingml/2006/main">
              <a:rPr altLang="ko-KR" lang="ms" sz="4000">
                <a:solidFill>
                  <a:srgbClr val="ff0000"/>
                </a:solidFill>
              </a:rPr>
              <a:t>pelajaran</a:t>
            </a:r>
            <a:r xmlns:a="http://schemas.openxmlformats.org/drawingml/2006/main">
              <a:rPr altLang="en-US" lang="ms" sz="4000">
                <a:solidFill>
                  <a:srgbClr val="ff0000"/>
                </a:solidFill>
              </a:rPr>
              <a:t> </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17" name="TextBox 16"/>
          <p:cNvSpPr txBox="1"/>
          <p:nvPr/>
        </p:nvSpPr>
        <p:spPr>
          <a:xfrm>
            <a:off x="467544" y="908720"/>
            <a:ext cx="8208912" cy="4482434"/>
          </a:xfrm>
          <a:prstGeom prst="rect">
            <a:avLst/>
          </a:prstGeom>
          <a:noFill/>
        </p:spPr>
        <p:txBody>
          <a:bodyPr wrap="square">
            <a:spAutoFit/>
          </a:bodyPr>
          <a:lstStyle/>
          <a:p>
            <a:pPr xmlns:a="http://schemas.openxmlformats.org/drawingml/2006/main" algn="ctr">
              <a:defRPr/>
            </a:pPr>
            <a:r xmlns:a="http://schemas.openxmlformats.org/drawingml/2006/main">
              <a:rPr altLang="ko-KR" lang="ms" sz="3200">
                <a:solidFill>
                  <a:schemeClr val="tx1">
                    <a:lumMod val="65000"/>
                    <a:lumOff val="35000"/>
                  </a:schemeClr>
                </a:solidFill>
              </a:rPr>
              <a:t>Jika anda percaya kepada Yesus,</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s" sz="3200">
                <a:solidFill>
                  <a:schemeClr val="tx1">
                    <a:lumMod val="65000"/>
                    <a:lumOff val="35000"/>
                  </a:schemeClr>
                </a:solidFill>
              </a:rPr>
              <a:t>jiwa anda akan dilahirkan semula.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s" sz="3200">
                <a:solidFill>
                  <a:schemeClr val="tx1">
                    <a:lumMod val="65000"/>
                    <a:lumOff val="35000"/>
                  </a:schemeClr>
                </a:solidFill>
              </a:rPr>
              <a:t>Mereka yang percaya kepada Yesus dilahirkan semula dan anda akan menjadi</a:t>
            </a:r>
            <a:r xmlns:a="http://schemas.openxmlformats.org/drawingml/2006/main">
              <a:rPr altLang="en-US" lang="ms" sz="3200">
                <a:solidFill>
                  <a:schemeClr val="tx1">
                    <a:lumMod val="65000"/>
                    <a:lumOff val="35000"/>
                  </a:schemeClr>
                </a:solidFill>
              </a:rPr>
              <a:t> </a:t>
            </a:r>
            <a:r xmlns:a="http://schemas.openxmlformats.org/drawingml/2006/main">
              <a:rPr altLang="ko-KR" lang="ms" sz="3200">
                <a:solidFill>
                  <a:schemeClr val="tx1">
                    <a:lumMod val="65000"/>
                    <a:lumOff val="35000"/>
                  </a:schemeClr>
                </a:solidFill>
              </a:rPr>
              <a:t>membenci dosa dan mengasihi Tuhan.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s" sz="3200">
                <a:solidFill>
                  <a:schemeClr val="tx1">
                    <a:lumMod val="65000"/>
                    <a:lumOff val="35000"/>
                  </a:schemeClr>
                </a:solidFill>
              </a:rPr>
              <a:t>Adakah anda dilahirkan semula?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s" sz="3200">
                <a:solidFill>
                  <a:schemeClr val="tx1">
                    <a:lumMod val="65000"/>
                    <a:lumOff val="35000"/>
                  </a:schemeClr>
                </a:solidFill>
              </a:rPr>
              <a:t>Kami percaya kepada Yesus dan dilahirkan semula. Oleh itu, kita harus ingat bahawa kita adalah orang yang berbeza dari dunia.</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604502" y="188070"/>
            <a:ext cx="4053592" cy="572025"/>
          </a:xfrm>
          <a:prstGeom prst="rect">
            <a:avLst/>
          </a:prstGeom>
          <a:noFill/>
        </p:spPr>
        <p:txBody>
          <a:bodyPr wrap="square">
            <a:spAutoFit/>
          </a:bodyPr>
          <a:lstStyle/>
          <a:p>
            <a:pPr xmlns:a="http://schemas.openxmlformats.org/drawingml/2006/main" algn="ctr">
              <a:defRPr/>
            </a:pPr>
            <a:r xmlns:a="http://schemas.openxmlformats.org/drawingml/2006/main">
              <a:rPr altLang="ko-KR" lang="ms" sz="3200"/>
              <a:t>Siapakah Yesus?</a:t>
            </a:r>
            <a:r xmlns:a="http://schemas.openxmlformats.org/drawingml/2006/main">
              <a:rPr altLang="en-US" lang="ms"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12477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122554" y="86425"/>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ms" sz="3600">
                <a:solidFill>
                  <a:srgbClr val="0070c0"/>
                </a:solidFill>
              </a:rPr>
              <a:t>Yesus adalah..</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ms" sz="3600">
                <a:solidFill>
                  <a:schemeClr val="tx1">
                    <a:lumMod val="65000"/>
                    <a:lumOff val="35000"/>
                  </a:schemeClr>
                </a:solidFill>
              </a:rPr>
              <a:t>Yesus</a:t>
            </a:r>
            <a:r xmlns:a="http://schemas.openxmlformats.org/drawingml/2006/main">
              <a:rPr altLang="en-US" lang="ms" sz="3600">
                <a:solidFill>
                  <a:schemeClr val="tx1">
                    <a:lumMod val="65000"/>
                    <a:lumOff val="35000"/>
                  </a:schemeClr>
                </a:solidFill>
              </a:rPr>
              <a:t> </a:t>
            </a:r>
            <a:r xmlns:a="http://schemas.openxmlformats.org/drawingml/2006/main">
              <a:rPr altLang="ko-KR" lang="ms" sz="3600">
                <a:solidFill>
                  <a:schemeClr val="tx1">
                    <a:lumMod val="65000"/>
                    <a:lumOff val="35000"/>
                  </a:schemeClr>
                </a:solidFill>
              </a:rPr>
              <a:t>Dialah yang menjadikan mereka yang percaya kepada-Nya benar dan dilahirkan semula.</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ms" sz="4000">
                <a:solidFill>
                  <a:srgbClr val="ff0000"/>
                </a:solidFill>
              </a:rPr>
              <a:t>Kuiz hari ini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25885" y="10997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91298"/>
            <a:ext cx="983695" cy="648072"/>
          </a:xfrm>
          <a:prstGeom prst="rect">
            <a:avLst/>
          </a:prstGeom>
          <a:noFill/>
        </p:spPr>
      </p:pic>
      <p:sp>
        <p:nvSpPr>
          <p:cNvPr id="23" name="TextBox 22"/>
          <p:cNvSpPr txBox="1"/>
          <p:nvPr/>
        </p:nvSpPr>
        <p:spPr>
          <a:xfrm>
            <a:off x="323528" y="1340768"/>
            <a:ext cx="8424936" cy="646331"/>
          </a:xfrm>
          <a:prstGeom prst="rect">
            <a:avLst/>
          </a:prstGeom>
          <a:noFill/>
        </p:spPr>
        <p:txBody>
          <a:bodyPr wrap="square">
            <a:spAutoFit/>
          </a:bodyPr>
          <a:lstStyle/>
          <a:p>
            <a:pPr xmlns:a="http://schemas.openxmlformats.org/drawingml/2006/main" lvl="0">
              <a:defRPr/>
            </a:pPr>
            <a:r xmlns:a="http://schemas.openxmlformats.org/drawingml/2006/main">
              <a:rPr altLang="ko-KR" lang="ms" sz="3600">
                <a:solidFill>
                  <a:schemeClr val="tx1">
                    <a:lumMod val="65000"/>
                    <a:lumOff val="35000"/>
                  </a:schemeClr>
                </a:solidFill>
              </a:rPr>
              <a:t>Apa yang membuatkan kita dilahirkan semula?</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ms" sz="2800">
                <a:solidFill>
                  <a:schemeClr val="tx1">
                    <a:lumMod val="65000"/>
                    <a:lumOff val="35000"/>
                  </a:schemeClr>
                </a:solidFill>
              </a:rPr>
              <a:t>① </a:t>
            </a:r>
            <a:r xmlns:a="http://schemas.openxmlformats.org/drawingml/2006/main">
              <a:rPr altLang="ko-KR" lang="ms" sz="2800">
                <a:solidFill>
                  <a:schemeClr val="tx1">
                    <a:lumMod val="65000"/>
                    <a:lumOff val="35000"/>
                  </a:schemeClr>
                </a:solidFill>
              </a:rPr>
              <a:t>dengan air dan Roh</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ms" sz="2800">
                <a:solidFill>
                  <a:schemeClr val="tx1">
                    <a:lumMod val="65000"/>
                    <a:lumOff val="35000"/>
                  </a:schemeClr>
                </a:solidFill>
              </a:rPr>
              <a:t>② </a:t>
            </a:r>
            <a:r xmlns:a="http://schemas.openxmlformats.org/drawingml/2006/main">
              <a:rPr altLang="ko-KR" lang="ms" sz="2800">
                <a:solidFill>
                  <a:schemeClr val="tx1">
                    <a:lumMod val="65000"/>
                    <a:lumOff val="35000"/>
                  </a:schemeClr>
                </a:solidFill>
              </a:rPr>
              <a:t>dengan minyak dan api</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s" sz="2800">
                <a:solidFill>
                  <a:schemeClr val="tx1">
                    <a:lumMod val="65000"/>
                    <a:lumOff val="35000"/>
                  </a:schemeClr>
                </a:solidFill>
              </a:rPr>
              <a:t>③ </a:t>
            </a:r>
            <a:r xmlns:a="http://schemas.openxmlformats.org/drawingml/2006/main">
              <a:rPr altLang="ko-KR" lang="ms" sz="2800">
                <a:solidFill>
                  <a:schemeClr val="tx1">
                    <a:lumMod val="65000"/>
                    <a:lumOff val="35000"/>
                  </a:schemeClr>
                </a:solidFill>
              </a:rPr>
              <a:t>dengan air mata dan lagu</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s" sz="2800">
                <a:solidFill>
                  <a:schemeClr val="tx1">
                    <a:lumMod val="65000"/>
                    <a:lumOff val="35000"/>
                  </a:schemeClr>
                </a:solidFill>
              </a:rPr>
              <a:t>④ </a:t>
            </a:r>
            <a:r xmlns:a="http://schemas.openxmlformats.org/drawingml/2006/main">
              <a:rPr altLang="ko-KR" lang="ms" sz="2800">
                <a:solidFill>
                  <a:schemeClr val="tx1">
                    <a:lumMod val="65000"/>
                    <a:lumOff val="35000"/>
                  </a:schemeClr>
                </a:solidFill>
              </a:rPr>
              <a:t>dengan doa dan ibadah</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61004"/>
            <a:ext cx="8712968" cy="513691"/>
          </a:xfrm>
          <a:prstGeom prst="rect">
            <a:avLst/>
          </a:prstGeom>
          <a:noFill/>
        </p:spPr>
        <p:txBody>
          <a:bodyPr wrap="square">
            <a:spAutoFit/>
          </a:bodyPr>
          <a:lstStyle/>
          <a:p>
            <a:pPr xmlns:a="http://schemas.openxmlformats.org/drawingml/2006/main" lvl="0">
              <a:defRPr/>
            </a:pPr>
            <a:r xmlns:a="http://schemas.openxmlformats.org/drawingml/2006/main">
              <a:rPr altLang="en-US" lang="ms" sz="2800">
                <a:solidFill>
                  <a:srgbClr val="ff0000"/>
                </a:solidFill>
              </a:rPr>
              <a:t>① </a:t>
            </a:r>
            <a:r xmlns:a="http://schemas.openxmlformats.org/drawingml/2006/main">
              <a:rPr altLang="ko-KR" lang="ms" sz="2800">
                <a:solidFill>
                  <a:srgbClr val="ff0000"/>
                </a:solidFill>
              </a:rPr>
              <a:t>dengan air dan Roh</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9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s" sz="4000">
                <a:solidFill>
                  <a:srgbClr val="ff0000"/>
                </a:solidFill>
              </a:rPr>
              <a:t>Firman hari ini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8161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54600" y="34931"/>
            <a:ext cx="983695" cy="648072"/>
          </a:xfrm>
          <a:prstGeom prst="rect">
            <a:avLst/>
          </a:prstGeom>
          <a:noFill/>
        </p:spPr>
      </p:pic>
      <p:sp>
        <p:nvSpPr>
          <p:cNvPr id="23" name="TextBox 22"/>
          <p:cNvSpPr txBox="1"/>
          <p:nvPr/>
        </p:nvSpPr>
        <p:spPr>
          <a:xfrm>
            <a:off x="539552"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altLang="ko-KR" lang="ms" sz="3600">
                <a:solidFill>
                  <a:schemeClr val="tx1">
                    <a:lumMod val="65000"/>
                    <a:lumOff val="35000"/>
                  </a:schemeClr>
                </a:solidFill>
              </a:rPr>
              <a:t>Yesus menjawab, "Aku berkata kepadamu, sesungguhnya tidak seorang pun dapat masuk ke dalam Kerajaan Allah, jika ia tidak dilahirkan dari air dan Roh.</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ms" sz="2800">
                <a:solidFill>
                  <a:schemeClr val="tx1">
                    <a:lumMod val="65000"/>
                    <a:lumOff val="35000"/>
                  </a:schemeClr>
                </a:solidFill>
              </a:rPr>
              <a:t>John</a:t>
            </a:r>
            <a:r xmlns:a="http://schemas.openxmlformats.org/drawingml/2006/main">
              <a:rPr altLang="en-US" lang="ms" sz="2800">
                <a:solidFill>
                  <a:schemeClr val="tx1">
                    <a:lumMod val="65000"/>
                    <a:lumOff val="35000"/>
                  </a:schemeClr>
                </a:solidFill>
              </a:rPr>
              <a:t> </a:t>
            </a:r>
            <a:r xmlns:a="http://schemas.openxmlformats.org/drawingml/2006/main">
              <a:rPr altLang="ko-KR" lang="ms" sz="2800">
                <a:solidFill>
                  <a:schemeClr val="tx1">
                    <a:lumMod val="65000"/>
                    <a:lumOff val="35000"/>
                  </a:schemeClr>
                </a:solidFill>
              </a:rPr>
              <a:t>3:5</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theme/theme1.xml><?xml version="1.0" encoding="utf-8"?>
<a:theme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p="http://schemas.openxmlformats.org/presentation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MS PGothic"/>
        <a:font script="Hang" typeface="맑은 고딕"/>
        <a:font script="Hans" typeface="SimSun"/>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MS PGothic"/>
        <a:font script="Hang" typeface="맑은 고딕"/>
        <a:font script="Hans" typeface="SimSu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p="http://schemas.openxmlformats.org/presentationml/2006/main" name="한컴오피스">
  <a:themeElements>
    <a:clrScheme name="한컴오피스">
      <a:dk1>
        <a:sysClr val="windowText" lastClr="000000"/>
      </a:dk1>
      <a:lt1>
        <a:sysClr val="window" lastClr="ffffff"/>
      </a:lt1>
      <a:dk2>
        <a:srgbClr val="1c3d62"/>
      </a:dk2>
      <a:lt2>
        <a:srgbClr val="e3dcc1"/>
      </a:lt2>
      <a:accent1>
        <a:srgbClr val="315f97"/>
      </a:accent1>
      <a:accent2>
        <a:srgbClr val="c75252"/>
      </a:accent2>
      <a:accent3>
        <a:srgbClr val="e9ae2b"/>
      </a:accent3>
      <a:accent4>
        <a:srgbClr val="699b37"/>
      </a:accent4>
      <a:accent5>
        <a:srgbClr val="358791"/>
      </a:accent5>
      <a:accent6>
        <a:srgbClr val="ca56a7"/>
      </a:accent6>
      <a:hlink>
        <a:srgbClr val="0000ff"/>
      </a:hlink>
      <a:folHlink>
        <a:srgbClr val="800080"/>
      </a:folHlink>
    </a:clrScheme>
    <a:fontScheme name="한컴오피스">
      <a:majorFont>
        <a:latin typeface="함초롬돋움"/>
        <a:ea typeface="함초롬돋움"/>
        <a:cs typeface="Times New Roman"/>
      </a:majorFont>
      <a:minorFont>
        <a:latin typeface="함초롬돋움"/>
        <a:ea typeface="함초롬돋움"/>
        <a:cs typeface="Times New Roman"/>
      </a:minorFont>
    </a:fontScheme>
    <a:fmtScheme name="한컴오피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12700" cap="flat" cmpd="sng" algn="ctr">
          <a:solidFill>
            <a:schemeClr val="phClr">
              <a:satMod val="105000"/>
            </a:schemeClr>
          </a:solidFill>
          <a:prstDash val="solid"/>
        </a:ln>
        <a:ln w="1905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75000"/>
              </a:srgbClr>
            </a:outerShdw>
          </a:effectLst>
        </a:effectStyle>
        <a:effectStyle>
          <a:effectLst>
            <a:outerShdw blurRad="38100" dist="25400" dir="5400000" rotWithShape="0">
              <a:srgbClr val="000000">
                <a:alpha val="75000"/>
              </a:srgbClr>
            </a:outerShdw>
          </a:effectLst>
        </a:effectStyle>
        <a:effectStyle>
          <a:effectLst>
            <a:reflection blurRad="12700" stA="26000" endPos="28000" dist="38100" dir="5400000" sy="-100000" rotWithShape="0"/>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ep:Properties xmlns:r="http://schemas.openxmlformats.org/officeDocument/2006/relationships" xmlns:ep="http://schemas.openxmlformats.org/officeDocument/2006/extended-properties" xmlns:vt="http://schemas.openxmlformats.org/officeDocument/2006/docPropsVTypes">
  <ep:Manager/>
  <ep:Company/>
  <ep:Words>7541</ep:Words>
  <ep:PresentationFormat>화면 슬라이드 쇼(4:3)</ep:PresentationFormat>
  <ep:Paragraphs>799</ep:Paragraphs>
  <ep:Slides>297</ep:Slides>
  <ep:Notes>2</ep:Notes>
  <ep:TotalTime>0</ep:TotalTime>
  <ep:HiddenSlides>0</ep:HiddenSlides>
  <ep:MMClips>0</ep:MMClips>
  <ep:HeadingPairs>
    <vt:vector size="4" baseType="variant">
      <vt:variant>
        <vt:lpstr>테마</vt:lpstr>
      </vt:variant>
      <vt:variant>
        <vt:i4>1</vt:i4>
      </vt:variant>
      <vt:variant>
        <vt:lpstr>슬라이드 제목</vt:lpstr>
      </vt:variant>
      <vt:variant>
        <vt:i4>297</vt:i4>
      </vt:variant>
    </vt:vector>
  </ep:HeadingPairs>
  <ep:TitlesOfParts>
    <vt:vector size="298" baseType="lpstr">
      <vt:lpstr>Office 테마</vt:lpstr>
      <vt:lpstr>PowerPoint 프레젠테이션</vt:lpstr>
      <vt:lpstr>PowerPoint 프레젠테이션</vt:lpstr>
      <vt:lpstr>PowerPoint 프레젠테이션</vt:lpstr>
      <vt:lpstr>슬라이드 4</vt:lpstr>
      <vt:lpstr>슬라이드 5</vt:lpstr>
      <vt:lpstr>슬라이드 6</vt:lpstr>
      <vt:lpstr>슬라이드 7</vt:lpstr>
      <vt:lpstr>슬라이드 8</vt:lpstr>
      <vt:lpstr>슬라이드 9</vt:lpstr>
      <vt:lpstr>슬라이드 10</vt:lpstr>
      <vt:lpstr>슬라이드 11</vt:lpstr>
      <vt:lpstr>슬라이드 12</vt:lpstr>
      <vt:lpstr>슬라이드 13</vt:lpstr>
      <vt:lpstr>슬라이드 14</vt:lpstr>
      <vt:lpstr>슬라이드 15</vt:lpstr>
      <vt:lpstr>슬라이드 16</vt:lpstr>
      <vt:lpstr>슬라이드 17</vt:lpstr>
      <vt:lpstr>슬라이드 18</vt:lpstr>
      <vt:lpstr>슬라이드 19</vt:lpstr>
      <vt:lpstr>슬라이드 20</vt:lpstr>
      <vt:lpstr>슬라이드 21</vt:lpstr>
      <vt:lpstr>슬라이드 22</vt:lpstr>
      <vt:lpstr>슬라이드 23</vt:lpstr>
      <vt:lpstr>슬라이드 24</vt:lpstr>
      <vt:lpstr>슬라이드 25</vt:lpstr>
      <vt:lpstr>슬라이드 26</vt:lpstr>
      <vt:lpstr>슬라이드 27</vt:lpstr>
      <vt:lpstr>슬라이드 28</vt:lpstr>
      <vt:lpstr>슬라이드 29</vt:lpstr>
      <vt:lpstr>슬라이드 30</vt:lpstr>
      <vt:lpstr>슬라이드 31</vt:lpstr>
      <vt:lpstr>슬라이드 32</vt:lpstr>
      <vt:lpstr>슬라이드 33</vt:lpstr>
      <vt:lpstr>슬라이드 34</vt:lpstr>
      <vt:lpstr>슬라이드 35</vt:lpstr>
      <vt:lpstr>슬라이드 36</vt:lpstr>
      <vt:lpstr>슬라이드 37</vt:lpstr>
      <vt:lpstr>슬라이드 38</vt:lpstr>
      <vt:lpstr>슬라이드 39</vt:lpstr>
      <vt:lpstr>슬라이드 40</vt:lpstr>
      <vt:lpstr>슬라이드 41</vt:lpstr>
      <vt:lpstr>슬라이드 42</vt:lpstr>
      <vt:lpstr>슬라이드 43</vt:lpstr>
      <vt:lpstr>슬라이드 44</vt:lpstr>
      <vt:lpstr>슬라이드 45</vt:lpstr>
      <vt:lpstr>슬라이드 46</vt:lpstr>
      <vt:lpstr>슬라이드 47</vt:lpstr>
      <vt:lpstr>슬라이드 48</vt:lpstr>
      <vt:lpstr>슬라이드 49</vt:lpstr>
      <vt:lpstr>슬라이드 50</vt:lpstr>
      <vt:lpstr>슬라이드 51</vt:lpstr>
      <vt:lpstr>슬라이드 52</vt:lpstr>
      <vt:lpstr>슬라이드 53</vt:lpstr>
      <vt:lpstr>슬라이드 54</vt:lpstr>
      <vt:lpstr>슬라이드 55</vt:lpstr>
      <vt:lpstr>슬라이드 56</vt:lpstr>
      <vt:lpstr>슬라이드 57</vt:lpstr>
      <vt:lpstr>슬라이드 58</vt:lpstr>
      <vt:lpstr>슬라이드 59</vt:lpstr>
      <vt:lpstr>슬라이드 60</vt:lpstr>
      <vt:lpstr>슬라이드 61</vt:lpstr>
      <vt:lpstr>슬라이드 62</vt:lpstr>
      <vt:lpstr>슬라이드 63</vt:lpstr>
      <vt:lpstr>슬라이드 64</vt:lpstr>
      <vt:lpstr>슬라이드 65</vt:lpstr>
      <vt:lpstr>슬라이드 66</vt:lpstr>
      <vt:lpstr>슬라이드 67</vt:lpstr>
      <vt:lpstr>슬라이드 68</vt:lpstr>
      <vt:lpstr>슬라이드 69</vt:lpstr>
      <vt:lpstr>슬라이드 70</vt:lpstr>
      <vt:lpstr>슬라이드 71</vt:lpstr>
      <vt:lpstr>슬라이드 72</vt:lpstr>
      <vt:lpstr>슬라이드 73</vt:lpstr>
      <vt:lpstr>슬라이드 74</vt:lpstr>
      <vt:lpstr>슬라이드 75</vt:lpstr>
      <vt:lpstr>슬라이드 76</vt:lpstr>
      <vt:lpstr>슬라이드 77</vt:lpstr>
      <vt:lpstr>슬라이드 78</vt:lpstr>
      <vt:lpstr>슬라이드 79</vt:lpstr>
      <vt:lpstr>슬라이드 80</vt:lpstr>
      <vt:lpstr>슬라이드 81</vt:lpstr>
      <vt:lpstr>슬라이드 82</vt:lpstr>
      <vt:lpstr>슬라이드 83</vt:lpstr>
      <vt:lpstr>슬라이드 84</vt:lpstr>
      <vt:lpstr>슬라이드 85</vt:lpstr>
      <vt:lpstr>슬라이드 86</vt:lpstr>
      <vt:lpstr>슬라이드 87</vt:lpstr>
      <vt:lpstr>슬라이드 88</vt:lpstr>
      <vt:lpstr>슬라이드 89</vt:lpstr>
      <vt:lpstr>슬라이드 90</vt:lpstr>
      <vt:lpstr>슬라이드 91</vt:lpstr>
      <vt:lpstr>슬라이드 92</vt:lpstr>
      <vt:lpstr>슬라이드 93</vt:lpstr>
      <vt:lpstr>슬라이드 94</vt:lpstr>
      <vt:lpstr>슬라이드 95</vt:lpstr>
      <vt:lpstr>슬라이드 96</vt:lpstr>
      <vt:lpstr>슬라이드 97</vt:lpstr>
      <vt:lpstr>슬라이드 98</vt:lpstr>
      <vt:lpstr>슬라이드 99</vt:lpstr>
      <vt:lpstr>슬라이드 100</vt:lpstr>
      <vt:lpstr>슬라이드 101</vt:lpstr>
      <vt:lpstr>슬라이드 102</vt:lpstr>
      <vt:lpstr>슬라이드 103</vt:lpstr>
      <vt:lpstr>슬라이드 104</vt:lpstr>
      <vt:lpstr>슬라이드 105</vt:lpstr>
      <vt:lpstr>슬라이드 106</vt:lpstr>
      <vt:lpstr>슬라이드 107</vt:lpstr>
      <vt:lpstr>슬라이드 108</vt:lpstr>
      <vt:lpstr>슬라이드 109</vt:lpstr>
      <vt:lpstr>슬라이드 110</vt:lpstr>
      <vt:lpstr>슬라이드 111</vt:lpstr>
      <vt:lpstr>슬라이드 112</vt:lpstr>
      <vt:lpstr>슬라이드 113</vt:lpstr>
      <vt:lpstr>슬라이드 114</vt:lpstr>
      <vt:lpstr>슬라이드 115</vt:lpstr>
      <vt:lpstr>슬라이드 116</vt:lpstr>
      <vt:lpstr>슬라이드 117</vt:lpstr>
      <vt:lpstr>슬라이드 118</vt:lpstr>
      <vt:lpstr>슬라이드 119</vt:lpstr>
      <vt:lpstr>슬라이드 120</vt:lpstr>
      <vt:lpstr>슬라이드 121</vt:lpstr>
      <vt:lpstr>슬라이드 122</vt:lpstr>
      <vt:lpstr>슬라이드 123</vt:lpstr>
      <vt:lpstr>슬라이드 124</vt:lpstr>
      <vt:lpstr>슬라이드 125</vt:lpstr>
      <vt:lpstr>슬라이드 126</vt:lpstr>
      <vt:lpstr>슬라이드 127</vt:lpstr>
      <vt:lpstr>슬라이드 128</vt:lpstr>
      <vt:lpstr>슬라이드 129</vt:lpstr>
      <vt:lpstr>슬라이드 130</vt:lpstr>
      <vt:lpstr>슬라이드 131</vt:lpstr>
      <vt:lpstr>슬라이드 132</vt:lpstr>
      <vt:lpstr>슬라이드 133</vt:lpstr>
      <vt:lpstr>슬라이드 134</vt:lpstr>
      <vt:lpstr>슬라이드 135</vt:lpstr>
      <vt:lpstr>슬라이드 136</vt:lpstr>
      <vt:lpstr>슬라이드 137</vt:lpstr>
      <vt:lpstr>슬라이드 138</vt:lpstr>
      <vt:lpstr>슬라이드 139</vt:lpstr>
      <vt:lpstr>슬라이드 140</vt:lpstr>
      <vt:lpstr>슬라이드 141</vt:lpstr>
      <vt:lpstr>슬라이드 142</vt:lpstr>
      <vt:lpstr>슬라이드 143</vt:lpstr>
      <vt:lpstr>슬라이드 144</vt:lpstr>
      <vt:lpstr>슬라이드 145</vt:lpstr>
      <vt:lpstr>슬라이드 146</vt:lpstr>
      <vt:lpstr>슬라이드 147</vt:lpstr>
      <vt:lpstr>슬라이드 148</vt:lpstr>
      <vt:lpstr>슬라이드 149</vt:lpstr>
      <vt:lpstr>슬라이드 150</vt:lpstr>
      <vt:lpstr>슬라이드 151</vt:lpstr>
      <vt:lpstr>슬라이드 152</vt:lpstr>
      <vt:lpstr>슬라이드 153</vt:lpstr>
      <vt:lpstr>슬라이드 154</vt:lpstr>
      <vt:lpstr>슬라이드 155</vt:lpstr>
      <vt:lpstr>슬라이드 156</vt:lpstr>
      <vt:lpstr>슬라이드 157</vt:lpstr>
      <vt:lpstr>슬라이드 158</vt:lpstr>
      <vt:lpstr>슬라이드 159</vt:lpstr>
      <vt:lpstr>슬라이드 160</vt:lpstr>
      <vt:lpstr>슬라이드 161</vt:lpstr>
      <vt:lpstr>슬라이드 162</vt:lpstr>
      <vt:lpstr>슬라이드 163</vt:lpstr>
      <vt:lpstr>슬라이드 164</vt:lpstr>
      <vt:lpstr>슬라이드 165</vt:lpstr>
      <vt:lpstr>슬라이드 166</vt:lpstr>
      <vt:lpstr>슬라이드 167</vt:lpstr>
      <vt:lpstr>슬라이드 168</vt:lpstr>
      <vt:lpstr>슬라이드 169</vt:lpstr>
      <vt:lpstr>슬라이드 170</vt:lpstr>
      <vt:lpstr>슬라이드 171</vt:lpstr>
      <vt:lpstr>슬라이드 172</vt:lpstr>
      <vt:lpstr>슬라이드 173</vt:lpstr>
      <vt:lpstr>슬라이드 174</vt:lpstr>
      <vt:lpstr>슬라이드 175</vt:lpstr>
      <vt:lpstr>슬라이드 176</vt:lpstr>
      <vt:lpstr>슬라이드 177</vt:lpstr>
      <vt:lpstr>슬라이드 178</vt:lpstr>
      <vt:lpstr>슬라이드 179</vt:lpstr>
      <vt:lpstr>슬라이드 180</vt:lpstr>
      <vt:lpstr>슬라이드 181</vt:lpstr>
      <vt:lpstr>슬라이드 182</vt:lpstr>
      <vt:lpstr>슬라이드 183</vt:lpstr>
      <vt:lpstr>슬라이드 184</vt:lpstr>
      <vt:lpstr>슬라이드 185</vt:lpstr>
      <vt:lpstr>슬라이드 186</vt:lpstr>
      <vt:lpstr>슬라이드 187</vt:lpstr>
      <vt:lpstr>슬라이드 188</vt:lpstr>
      <vt:lpstr>슬라이드 189</vt:lpstr>
      <vt:lpstr>슬라이드 190</vt:lpstr>
      <vt:lpstr>슬라이드 191</vt:lpstr>
      <vt:lpstr>슬라이드 192</vt:lpstr>
      <vt:lpstr>슬라이드 193</vt:lpstr>
      <vt:lpstr>슬라이드 194</vt:lpstr>
      <vt:lpstr>슬라이드 195</vt:lpstr>
      <vt:lpstr>슬라이드 196</vt:lpstr>
      <vt:lpstr>슬라이드 197</vt:lpstr>
      <vt:lpstr>슬라이드 198</vt:lpstr>
      <vt:lpstr>슬라이드 199</vt:lpstr>
      <vt:lpstr>슬라이드 200</vt:lpstr>
      <vt:lpstr>슬라이드 201</vt:lpstr>
      <vt:lpstr>슬라이드 202</vt:lpstr>
      <vt:lpstr>슬라이드 203</vt:lpstr>
      <vt:lpstr>슬라이드 204</vt:lpstr>
      <vt:lpstr>슬라이드 205</vt:lpstr>
      <vt:lpstr>슬라이드 206</vt:lpstr>
      <vt:lpstr>슬라이드 207</vt:lpstr>
      <vt:lpstr>슬라이드 208</vt:lpstr>
      <vt:lpstr>슬라이드 209</vt:lpstr>
      <vt:lpstr>슬라이드 210</vt:lpstr>
      <vt:lpstr>슬라이드 211</vt:lpstr>
      <vt:lpstr>슬라이드 212</vt:lpstr>
      <vt:lpstr>슬라이드 213</vt:lpstr>
      <vt:lpstr>슬라이드 214</vt:lpstr>
      <vt:lpstr>슬라이드 215</vt:lpstr>
      <vt:lpstr>슬라이드 216</vt:lpstr>
      <vt:lpstr>슬라이드 217</vt:lpstr>
      <vt:lpstr>슬라이드 218</vt:lpstr>
      <vt:lpstr>슬라이드 219</vt:lpstr>
      <vt:lpstr>슬라이드 220</vt:lpstr>
      <vt:lpstr>슬라이드 221</vt:lpstr>
      <vt:lpstr>슬라이드 222</vt:lpstr>
      <vt:lpstr>슬라이드 223</vt:lpstr>
      <vt:lpstr>슬라이드 224</vt:lpstr>
      <vt:lpstr>슬라이드 225</vt:lpstr>
      <vt:lpstr>슬라이드 226</vt:lpstr>
      <vt:lpstr>슬라이드 227</vt:lpstr>
      <vt:lpstr>슬라이드 228</vt:lpstr>
      <vt:lpstr>슬라이드 229</vt:lpstr>
      <vt:lpstr>슬라이드 230</vt:lpstr>
      <vt:lpstr>슬라이드 231</vt:lpstr>
      <vt:lpstr>슬라이드 232</vt:lpstr>
      <vt:lpstr>슬라이드 233</vt:lpstr>
      <vt:lpstr>슬라이드 234</vt:lpstr>
      <vt:lpstr>슬라이드 235</vt:lpstr>
      <vt:lpstr>슬라이드 236</vt:lpstr>
      <vt:lpstr>슬라이드 237</vt:lpstr>
      <vt:lpstr>슬라이드 238</vt:lpstr>
      <vt:lpstr>슬라이드 239</vt:lpstr>
      <vt:lpstr>슬라이드 240</vt:lpstr>
      <vt:lpstr>슬라이드 241</vt:lpstr>
      <vt:lpstr>슬라이드 242</vt:lpstr>
      <vt:lpstr>슬라이드 243</vt:lpstr>
      <vt:lpstr>슬라이드 244</vt:lpstr>
      <vt:lpstr>슬라이드 245</vt:lpstr>
      <vt:lpstr>슬라이드 246</vt:lpstr>
      <vt:lpstr>슬라이드 247</vt:lpstr>
      <vt:lpstr>슬라이드 248</vt:lpstr>
      <vt:lpstr>슬라이드 249</vt:lpstr>
      <vt:lpstr>슬라이드 250</vt:lpstr>
      <vt:lpstr>슬라이드 251</vt:lpstr>
      <vt:lpstr>슬라이드 252</vt:lpstr>
      <vt:lpstr>슬라이드 253</vt:lpstr>
      <vt:lpstr>슬라이드 254</vt:lpstr>
      <vt:lpstr>슬라이드 255</vt:lpstr>
      <vt:lpstr>슬라이드 256</vt:lpstr>
      <vt:lpstr>슬라이드 257</vt:lpstr>
      <vt:lpstr>슬라이드 258</vt:lpstr>
      <vt:lpstr>슬라이드 259</vt:lpstr>
      <vt:lpstr>슬라이드 260</vt:lpstr>
      <vt:lpstr>슬라이드 261</vt:lpstr>
      <vt:lpstr>슬라이드 262</vt:lpstr>
      <vt:lpstr>슬라이드 263</vt:lpstr>
      <vt:lpstr>슬라이드 264</vt:lpstr>
      <vt:lpstr>슬라이드 265</vt:lpstr>
      <vt:lpstr>슬라이드 266</vt:lpstr>
      <vt:lpstr>슬라이드 267</vt:lpstr>
      <vt:lpstr>슬라이드 268</vt:lpstr>
      <vt:lpstr>슬라이드 269</vt:lpstr>
      <vt:lpstr>슬라이드 270</vt:lpstr>
      <vt:lpstr>슬라이드 271</vt:lpstr>
      <vt:lpstr>슬라이드 272</vt:lpstr>
      <vt:lpstr>슬라이드 273</vt:lpstr>
      <vt:lpstr>슬라이드 274</vt:lpstr>
      <vt:lpstr>슬라이드 275</vt:lpstr>
      <vt:lpstr>슬라이드 276</vt:lpstr>
      <vt:lpstr>슬라이드 277</vt:lpstr>
      <vt:lpstr>슬라이드 278</vt:lpstr>
      <vt:lpstr>슬라이드 279</vt:lpstr>
      <vt:lpstr>슬라이드 280</vt:lpstr>
      <vt:lpstr>슬라이드 281</vt:lpstr>
      <vt:lpstr>슬라이드 282</vt:lpstr>
      <vt:lpstr>슬라이드 283</vt:lpstr>
      <vt:lpstr>슬라이드 284</vt:lpstr>
      <vt:lpstr>슬라이드 285</vt:lpstr>
      <vt:lpstr>슬라이드 286</vt:lpstr>
      <vt:lpstr>슬라이드 287</vt:lpstr>
      <vt:lpstr>슬라이드 288</vt:lpstr>
      <vt:lpstr>슬라이드 289</vt:lpstr>
      <vt:lpstr>슬라이드 290</vt:lpstr>
      <vt:lpstr>슬라이드 291</vt:lpstr>
      <vt:lpstr>슬라이드 292</vt:lpstr>
      <vt:lpstr>슬라이드 293</vt:lpstr>
      <vt:lpstr>슬라이드 294</vt:lpstr>
      <vt:lpstr>슬라이드 295</vt:lpstr>
      <vt:lpstr>슬라이드 296</vt:lpstr>
      <vt:lpstr>슬라이드 297</vt:lpstr>
    </vt:vector>
  </ep:TitlesOfParts>
  <ep:HyperlinkBase/>
  <ep:Application>Show</ep:Application>
  <ep:AppVersion>12.0000</ep:AppVersion>
</ep:Properties>
</file>

<file path=docProps/core.xml><?xml version="1.0" encoding="utf-8"?>
<cp:coreProperties xmlns:r="http://schemas.openxmlformats.org/officeDocument/2006/relationships" xmlns:cp="http://schemas.openxmlformats.org/package/2006/metadata/core-properties" xmlns:dc="http://purl.org/dc/elements/1.1/" xmlns:dcterms="http://purl.org/dc/terms/" xmlns:dcmitype="http://purl.org/dc/dcmitype/" xmlns:xsi="http://www.w3.org/2001/XMLSchema-instance">
  <dcterms:created xsi:type="dcterms:W3CDTF">2014-11-24T05:13:47.000</dcterms:created>
  <dc:creator>leo</dc:creator>
  <cp:lastModifiedBy>LG</cp:lastModifiedBy>
  <dcterms:modified xsi:type="dcterms:W3CDTF">2023-10-28T06:01:14.598</dcterms:modified>
  <cp:revision>84</cp:revision>
  <dc:title>PowerPoint 프레젠테이션</dc:title>
  <cp:version>1000.0000.01</cp:version>
</cp:coreProperties>
</file>